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3" r:id="rId1"/>
    <p:sldMasterId id="2147483667" r:id="rId2"/>
  </p:sldMasterIdLst>
  <p:notesMasterIdLst>
    <p:notesMasterId r:id="rId18"/>
  </p:notesMasterIdLst>
  <p:handoutMasterIdLst>
    <p:handoutMasterId r:id="rId19"/>
  </p:handoutMasterIdLst>
  <p:sldIdLst>
    <p:sldId id="336" r:id="rId3"/>
    <p:sldId id="270" r:id="rId4"/>
    <p:sldId id="354" r:id="rId5"/>
    <p:sldId id="339" r:id="rId6"/>
    <p:sldId id="340" r:id="rId7"/>
    <p:sldId id="341" r:id="rId8"/>
    <p:sldId id="342" r:id="rId9"/>
    <p:sldId id="343" r:id="rId10"/>
    <p:sldId id="344" r:id="rId11"/>
    <p:sldId id="345" r:id="rId12"/>
    <p:sldId id="347" r:id="rId13"/>
    <p:sldId id="346" r:id="rId14"/>
    <p:sldId id="348" r:id="rId15"/>
    <p:sldId id="349" r:id="rId16"/>
    <p:sldId id="350" r:id="rId17"/>
  </p:sldIdLst>
  <p:sldSz cx="9144000" cy="6858000" type="screen4x3"/>
  <p:notesSz cx="7099300" cy="10234613"/>
  <p:defaultTextStyle>
    <a:defPPr>
      <a:defRPr lang="en-US"/>
    </a:defPPr>
    <a:lvl1pPr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1pPr>
    <a:lvl2pPr marL="4572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2pPr>
    <a:lvl3pPr marL="9144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3pPr>
    <a:lvl4pPr marL="13716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4pPr>
    <a:lvl5pPr marL="1828800" algn="l" rtl="0" fontAlgn="base">
      <a:spcBef>
        <a:spcPct val="20000"/>
      </a:spcBef>
      <a:spcAft>
        <a:spcPct val="0"/>
      </a:spcAft>
      <a:buClr>
        <a:schemeClr val="tx1"/>
      </a:buClr>
      <a:buSzPct val="60000"/>
      <a:buFont typeface="Wingdings" pitchFamily="2" charset="2"/>
      <a:defRPr sz="3200" kern="1200">
        <a:solidFill>
          <a:schemeClr val="tx1"/>
        </a:solidFill>
        <a:latin typeface="Arial Black" pitchFamily="34" charset="0"/>
        <a:ea typeface="+mn-ea"/>
        <a:cs typeface="+mn-cs"/>
      </a:defRPr>
    </a:lvl5pPr>
    <a:lvl6pPr marL="2286000" algn="l" defTabSz="914400" rtl="0" eaLnBrk="1" latinLnBrk="0" hangingPunct="1">
      <a:defRPr sz="3200" kern="1200">
        <a:solidFill>
          <a:schemeClr val="tx1"/>
        </a:solidFill>
        <a:latin typeface="Arial Black" pitchFamily="34" charset="0"/>
        <a:ea typeface="+mn-ea"/>
        <a:cs typeface="+mn-cs"/>
      </a:defRPr>
    </a:lvl6pPr>
    <a:lvl7pPr marL="2743200" algn="l" defTabSz="914400" rtl="0" eaLnBrk="1" latinLnBrk="0" hangingPunct="1">
      <a:defRPr sz="3200" kern="1200">
        <a:solidFill>
          <a:schemeClr val="tx1"/>
        </a:solidFill>
        <a:latin typeface="Arial Black" pitchFamily="34" charset="0"/>
        <a:ea typeface="+mn-ea"/>
        <a:cs typeface="+mn-cs"/>
      </a:defRPr>
    </a:lvl7pPr>
    <a:lvl8pPr marL="3200400" algn="l" defTabSz="914400" rtl="0" eaLnBrk="1" latinLnBrk="0" hangingPunct="1">
      <a:defRPr sz="3200" kern="1200">
        <a:solidFill>
          <a:schemeClr val="tx1"/>
        </a:solidFill>
        <a:latin typeface="Arial Black" pitchFamily="34" charset="0"/>
        <a:ea typeface="+mn-ea"/>
        <a:cs typeface="+mn-cs"/>
      </a:defRPr>
    </a:lvl8pPr>
    <a:lvl9pPr marL="3657600" algn="l" defTabSz="914400" rtl="0" eaLnBrk="1" latinLnBrk="0" hangingPunct="1">
      <a:defRPr sz="3200" kern="1200">
        <a:solidFill>
          <a:schemeClr val="tx1"/>
        </a:solidFill>
        <a:latin typeface="Arial Black"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808080"/>
    <a:srgbClr val="5F5F5F"/>
    <a:srgbClr val="3399FF"/>
    <a:srgbClr val="000066"/>
    <a:srgbClr val="0033CC"/>
    <a:srgbClr val="0033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92" autoAdjust="0"/>
    <p:restoredTop sz="94686" autoAdjust="0"/>
  </p:normalViewPr>
  <p:slideViewPr>
    <p:cSldViewPr>
      <p:cViewPr varScale="1">
        <p:scale>
          <a:sx n="70" d="100"/>
          <a:sy n="70" d="100"/>
        </p:scale>
        <p:origin x="-1614"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1818" y="3144"/>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5437188"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dirty="0"/>
              <a:t> </a:t>
            </a:r>
          </a:p>
        </p:txBody>
      </p:sp>
      <p:sp>
        <p:nvSpPr>
          <p:cNvPr id="6147" name="Rectangle 3"/>
          <p:cNvSpPr>
            <a:spLocks noGrp="1" noChangeArrowheads="1"/>
          </p:cNvSpPr>
          <p:nvPr>
            <p:ph type="dt" sz="quarter" idx="1"/>
          </p:nvPr>
        </p:nvSpPr>
        <p:spPr bwMode="auto">
          <a:xfrm>
            <a:off x="5575300" y="0"/>
            <a:ext cx="1524000"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AFA0A673-DFB7-431D-AAB3-40F6E4283697}" type="datetime3">
              <a:rPr lang="en-US" smtClean="0"/>
              <a:t>3 November 2020</a:t>
            </a:fld>
            <a:endParaRPr lang="en-US"/>
          </a:p>
        </p:txBody>
      </p:sp>
      <p:sp>
        <p:nvSpPr>
          <p:cNvPr id="6148" name="Rectangle 4"/>
          <p:cNvSpPr>
            <a:spLocks noGrp="1" noChangeArrowheads="1"/>
          </p:cNvSpPr>
          <p:nvPr>
            <p:ph type="ftr" sz="quarter" idx="2"/>
          </p:nvPr>
        </p:nvSpPr>
        <p:spPr bwMode="auto">
          <a:xfrm>
            <a:off x="0" y="9723438"/>
            <a:ext cx="5437188"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dirty="0"/>
              <a:t> </a:t>
            </a:r>
          </a:p>
        </p:txBody>
      </p:sp>
      <p:sp>
        <p:nvSpPr>
          <p:cNvPr id="6149" name="Rectangle 5"/>
          <p:cNvSpPr>
            <a:spLocks noGrp="1" noChangeArrowheads="1"/>
          </p:cNvSpPr>
          <p:nvPr>
            <p:ph type="sldNum" sz="quarter" idx="3"/>
          </p:nvPr>
        </p:nvSpPr>
        <p:spPr bwMode="auto">
          <a:xfrm>
            <a:off x="5575300" y="9723438"/>
            <a:ext cx="1524000"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57C84157-CAC9-4329-91AD-EB3C6746FA38}" type="slidenum">
              <a:rPr lang="en-US"/>
              <a:pPr/>
              <a:t>‹#›</a:t>
            </a:fld>
            <a:endParaRPr lang="en-US"/>
          </a:p>
        </p:txBody>
      </p:sp>
    </p:spTree>
    <p:extLst>
      <p:ext uri="{BB962C8B-B14F-4D97-AF65-F5344CB8AC3E}">
        <p14:creationId xmlns:p14="http://schemas.microsoft.com/office/powerpoint/2010/main" val="21534329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dirty="0"/>
              <a:t> </a:t>
            </a:r>
          </a:p>
        </p:txBody>
      </p:sp>
      <p:sp>
        <p:nvSpPr>
          <p:cNvPr id="8195"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DB8244DE-24FA-410F-9EE8-6A8A6BDF62FE}" type="datetime3">
              <a:rPr lang="en-US" smtClean="0"/>
              <a:t>3 November 2020</a:t>
            </a:fld>
            <a:endParaRPr lang="en-US"/>
          </a:p>
        </p:txBody>
      </p:sp>
      <p:sp>
        <p:nvSpPr>
          <p:cNvPr id="8196"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spcBef>
                <a:spcPct val="0"/>
              </a:spcBef>
              <a:buClrTx/>
              <a:buSzTx/>
              <a:buFontTx/>
              <a:buNone/>
              <a:defRPr sz="1300">
                <a:latin typeface="Times New Roman" pitchFamily="18" charset="0"/>
              </a:defRPr>
            </a:lvl1pPr>
          </a:lstStyle>
          <a:p>
            <a:r>
              <a:rPr lang="en-US" dirty="0"/>
              <a:t> </a:t>
            </a:r>
          </a:p>
        </p:txBody>
      </p:sp>
      <p:sp>
        <p:nvSpPr>
          <p:cNvPr id="8199"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spcBef>
                <a:spcPct val="0"/>
              </a:spcBef>
              <a:buClrTx/>
              <a:buSzTx/>
              <a:buFontTx/>
              <a:buNone/>
              <a:defRPr sz="1300">
                <a:latin typeface="Times New Roman" pitchFamily="18" charset="0"/>
              </a:defRPr>
            </a:lvl1pPr>
          </a:lstStyle>
          <a:p>
            <a:fld id="{EE145C4F-ECA4-4DD7-819E-C9FECED27844}" type="slidenum">
              <a:rPr lang="en-US"/>
              <a:pPr/>
              <a:t>‹#›</a:t>
            </a:fld>
            <a:endParaRPr lang="en-US"/>
          </a:p>
        </p:txBody>
      </p:sp>
    </p:spTree>
    <p:extLst>
      <p:ext uri="{BB962C8B-B14F-4D97-AF65-F5344CB8AC3E}">
        <p14:creationId xmlns:p14="http://schemas.microsoft.com/office/powerpoint/2010/main" val="2062387440"/>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1"/>
          </p:nvPr>
        </p:nvSpPr>
        <p:spPr/>
        <p:txBody>
          <a:bodyPr/>
          <a:lstStyle/>
          <a:p>
            <a:fld id="{DB8244DE-24FA-410F-9EE8-6A8A6BDF62FE}" type="datetime3">
              <a:rPr lang="en-US" smtClean="0"/>
              <a:t>3 November 2020</a:t>
            </a:fld>
            <a:endParaRPr lang="en-US"/>
          </a:p>
        </p:txBody>
      </p:sp>
      <p:sp>
        <p:nvSpPr>
          <p:cNvPr id="6" name="Footer Placeholder 5"/>
          <p:cNvSpPr>
            <a:spLocks noGrp="1"/>
          </p:cNvSpPr>
          <p:nvPr>
            <p:ph type="ftr" sz="quarter" idx="12"/>
          </p:nvPr>
        </p:nvSpPr>
        <p:spPr/>
        <p:txBody>
          <a:bodyPr/>
          <a:lstStyle/>
          <a:p>
            <a:r>
              <a:rPr lang="en-US" dirty="0"/>
              <a:t> </a:t>
            </a:r>
          </a:p>
        </p:txBody>
      </p:sp>
      <p:sp>
        <p:nvSpPr>
          <p:cNvPr id="7" name="Slide Number Placeholder 6"/>
          <p:cNvSpPr>
            <a:spLocks noGrp="1"/>
          </p:cNvSpPr>
          <p:nvPr>
            <p:ph type="sldNum" sz="quarter" idx="13"/>
          </p:nvPr>
        </p:nvSpPr>
        <p:spPr/>
        <p:txBody>
          <a:bodyPr/>
          <a:lstStyle/>
          <a:p>
            <a:fld id="{EE145C4F-ECA4-4DD7-819E-C9FECED27844}" type="slidenum">
              <a:rPr lang="en-US" smtClean="0"/>
              <a:pPr/>
              <a:t>1</a:t>
            </a:fld>
            <a:endParaRPr lang="en-US"/>
          </a:p>
        </p:txBody>
      </p:sp>
    </p:spTree>
    <p:extLst>
      <p:ext uri="{BB962C8B-B14F-4D97-AF65-F5344CB8AC3E}">
        <p14:creationId xmlns:p14="http://schemas.microsoft.com/office/powerpoint/2010/main" val="309077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 </a:t>
            </a:r>
          </a:p>
        </p:txBody>
      </p:sp>
      <p:sp>
        <p:nvSpPr>
          <p:cNvPr id="5" name="Rectangle 3"/>
          <p:cNvSpPr>
            <a:spLocks noGrp="1" noChangeArrowheads="1"/>
          </p:cNvSpPr>
          <p:nvPr>
            <p:ph type="dt" idx="1"/>
          </p:nvPr>
        </p:nvSpPr>
        <p:spPr>
          <a:ln/>
        </p:spPr>
        <p:txBody>
          <a:bodyPr/>
          <a:lstStyle/>
          <a:p>
            <a:fld id="{99D43477-CA19-498B-9134-7AEC053E278A}" type="datetime3">
              <a:rPr lang="en-US" smtClean="0"/>
              <a:t>3 November 2020</a:t>
            </a:fld>
            <a:endParaRPr lang="en-US"/>
          </a:p>
        </p:txBody>
      </p:sp>
      <p:sp>
        <p:nvSpPr>
          <p:cNvPr id="6" name="Rectangle 6"/>
          <p:cNvSpPr>
            <a:spLocks noGrp="1" noChangeArrowheads="1"/>
          </p:cNvSpPr>
          <p:nvPr>
            <p:ph type="ftr" sz="quarter" idx="4"/>
          </p:nvPr>
        </p:nvSpPr>
        <p:spPr>
          <a:ln/>
        </p:spPr>
        <p:txBody>
          <a:bodyPr/>
          <a:lstStyle/>
          <a:p>
            <a:r>
              <a:rPr lang="en-US" dirty="0"/>
              <a:t> </a:t>
            </a:r>
          </a:p>
        </p:txBody>
      </p:sp>
      <p:sp>
        <p:nvSpPr>
          <p:cNvPr id="7" name="Rectangle 7"/>
          <p:cNvSpPr>
            <a:spLocks noGrp="1" noChangeArrowheads="1"/>
          </p:cNvSpPr>
          <p:nvPr>
            <p:ph type="sldNum" sz="quarter" idx="5"/>
          </p:nvPr>
        </p:nvSpPr>
        <p:spPr>
          <a:ln/>
        </p:spPr>
        <p:txBody>
          <a:bodyPr/>
          <a:lstStyle/>
          <a:p>
            <a:fld id="{77CEACC0-B677-4A29-B1E6-BCE98563D55B}" type="slidenum">
              <a:rPr lang="en-US"/>
              <a:pPr/>
              <a:t>2</a:t>
            </a:fld>
            <a:endParaRPr 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50798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7888"/>
            <a:r>
              <a:rPr lang="en-US" altLang="en-US" sz="1200" dirty="0"/>
              <a:t>Let</a:t>
            </a:r>
            <a:r>
              <a:rPr lang="en-US" altLang="en-US" sz="1200" dirty="0">
                <a:latin typeface="Times New Roman" panose="02020603050405020304" pitchFamily="18" charset="0"/>
              </a:rPr>
              <a:t>’</a:t>
            </a:r>
            <a:r>
              <a:rPr lang="en-US" altLang="en-US" sz="1200" dirty="0"/>
              <a:t>s look at the simplest cache one can build.  A direct mapped cache that only has 4 bytes.</a:t>
            </a:r>
          </a:p>
          <a:p>
            <a:pPr defTabSz="877888"/>
            <a:r>
              <a:rPr lang="en-US" altLang="en-US" sz="1200" dirty="0"/>
              <a:t>In this direct mapped cache with only 4 bytes, location 0 of the cache can be occupied by data form memory location 0, 4, 8, C, ... and so on.</a:t>
            </a:r>
          </a:p>
          <a:p>
            <a:pPr defTabSz="877888"/>
            <a:r>
              <a:rPr lang="en-US" altLang="en-US" sz="1200" dirty="0"/>
              <a:t>While location 1 of the cache can be occupied by data from memory location 1, 5, 9, ... etc.</a:t>
            </a:r>
          </a:p>
          <a:p>
            <a:pPr defTabSz="877888"/>
            <a:r>
              <a:rPr lang="en-US" altLang="en-US" sz="1200" dirty="0"/>
              <a:t>So in general, the cache location where a memory location can map to  is uniquely determined by the 2 least significant bits of the address (Cache Index).</a:t>
            </a:r>
          </a:p>
          <a:p>
            <a:pPr defTabSz="877888"/>
            <a:r>
              <a:rPr lang="en-US" altLang="en-US" sz="1200" dirty="0"/>
              <a:t>For example here, any memory location whose two least significant bits of the address are 0s can  go to cache location zero.</a:t>
            </a:r>
          </a:p>
          <a:p>
            <a:pPr defTabSz="877888"/>
            <a:r>
              <a:rPr lang="en-US" altLang="en-US" sz="1200" dirty="0"/>
              <a:t>With so many memory locations to chose from, which one should we place in the cache?</a:t>
            </a:r>
          </a:p>
          <a:p>
            <a:pPr defTabSz="877888"/>
            <a:r>
              <a:rPr lang="en-US" altLang="en-US" sz="1200" dirty="0"/>
              <a:t>Of course, the one we have read or write  most recently because by the principle of temporal locality, the one we just touch is most  likely to be the one we will need again soon.</a:t>
            </a:r>
          </a:p>
          <a:p>
            <a:pPr defTabSz="877888"/>
            <a:r>
              <a:rPr lang="en-US" altLang="en-US" sz="1200" dirty="0"/>
              <a:t>Of all the possible memory locations that can be placed in cache Location 0, how can we tell which one is in the cache?</a:t>
            </a:r>
          </a:p>
          <a:p>
            <a:pPr defTabSz="877888"/>
            <a:endParaRPr lang="en-US" altLang="en-US" sz="1200" dirty="0"/>
          </a:p>
          <a:p>
            <a:pPr defTabSz="877888"/>
            <a:r>
              <a:rPr lang="en-US" altLang="en-US" sz="1200" dirty="0"/>
              <a:t>+2 = 22 min. (Y:02)</a:t>
            </a:r>
          </a:p>
          <a:p>
            <a:endParaRPr lang="en-US" dirty="0"/>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fld id="{DB8244DE-24FA-410F-9EE8-6A8A6BDF62FE}" type="datetime3">
              <a:rPr lang="en-US" smtClean="0"/>
              <a:t>3 November 2020</a:t>
            </a:fld>
            <a:endParaRPr lang="en-US"/>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EE145C4F-ECA4-4DD7-819E-C9FECED27844}" type="slidenum">
              <a:rPr lang="en-US" smtClean="0"/>
              <a:pPr/>
              <a:t>4</a:t>
            </a:fld>
            <a:endParaRPr lang="en-US"/>
          </a:p>
        </p:txBody>
      </p:sp>
    </p:spTree>
    <p:extLst>
      <p:ext uri="{BB962C8B-B14F-4D97-AF65-F5344CB8AC3E}">
        <p14:creationId xmlns:p14="http://schemas.microsoft.com/office/powerpoint/2010/main" val="22866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7888"/>
            <a:r>
              <a:rPr lang="en-US" altLang="en-US" sz="1200" dirty="0"/>
              <a:t>Let</a:t>
            </a:r>
            <a:r>
              <a:rPr lang="en-US" altLang="en-US" sz="1200" dirty="0">
                <a:latin typeface="Times New Roman" panose="02020603050405020304" pitchFamily="18" charset="0"/>
              </a:rPr>
              <a:t>’</a:t>
            </a:r>
            <a:r>
              <a:rPr lang="en-US" altLang="en-US" sz="1200" dirty="0"/>
              <a:t>s use a specific example with realistic numbers: assume we have a 1 KB direct mapped cache with block size equals to 32 bytes.</a:t>
            </a:r>
          </a:p>
          <a:p>
            <a:pPr defTabSz="877888"/>
            <a:r>
              <a:rPr lang="en-US" altLang="en-US" sz="1200" dirty="0"/>
              <a:t>In other words, each block associated with the cache tag will have 32 bytes in it (Row 1).</a:t>
            </a:r>
          </a:p>
          <a:p>
            <a:pPr defTabSz="877888"/>
            <a:r>
              <a:rPr lang="en-US" altLang="en-US" sz="1200" dirty="0"/>
              <a:t>With Block Size equals to 32 bytes, the 5 least significant bits of the address will be used as byte select within the cache block.</a:t>
            </a:r>
          </a:p>
          <a:p>
            <a:pPr defTabSz="877888"/>
            <a:r>
              <a:rPr lang="en-US" altLang="en-US" sz="1200" dirty="0"/>
              <a:t>Since the cache size is 1K byte, the upper 32 minus 10 bits, or 22 bits of the address will be stored as cache tag.</a:t>
            </a:r>
          </a:p>
          <a:p>
            <a:pPr defTabSz="877888"/>
            <a:r>
              <a:rPr lang="en-US" altLang="en-US" sz="1200" dirty="0"/>
              <a:t>The rest of the address bits in the middle, that is bit 5 through 9, will be used as Cache Index to select the proper cache entry.</a:t>
            </a:r>
          </a:p>
          <a:p>
            <a:pPr defTabSz="877888"/>
            <a:endParaRPr lang="en-US" altLang="en-US" sz="1200" dirty="0"/>
          </a:p>
          <a:p>
            <a:pPr defTabSz="877888"/>
            <a:r>
              <a:rPr lang="en-US" altLang="en-US" sz="1200" dirty="0"/>
              <a:t>+2 = 30 min. (Y:10)</a:t>
            </a:r>
          </a:p>
          <a:p>
            <a:endParaRPr lang="en-US" dirty="0"/>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fld id="{DB8244DE-24FA-410F-9EE8-6A8A6BDF62FE}" type="datetime3">
              <a:rPr lang="en-US" smtClean="0"/>
              <a:t>3 November 2020</a:t>
            </a:fld>
            <a:endParaRPr lang="en-US"/>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EE145C4F-ECA4-4DD7-819E-C9FECED27844}" type="slidenum">
              <a:rPr lang="en-US" smtClean="0"/>
              <a:pPr/>
              <a:t>5</a:t>
            </a:fld>
            <a:endParaRPr lang="en-US"/>
          </a:p>
        </p:txBody>
      </p:sp>
    </p:spTree>
    <p:extLst>
      <p:ext uri="{BB962C8B-B14F-4D97-AF65-F5344CB8AC3E}">
        <p14:creationId xmlns:p14="http://schemas.microsoft.com/office/powerpoint/2010/main" val="3609706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7888"/>
            <a:r>
              <a:rPr lang="en-US" altLang="en-US" sz="1200" dirty="0"/>
              <a:t>This is called a 2-way set associative cache because there are two cache entries for each cache index.  Essentially, you have two direct mapped cache works in parallel.</a:t>
            </a:r>
          </a:p>
          <a:p>
            <a:pPr defTabSz="877888"/>
            <a:r>
              <a:rPr lang="en-US" altLang="en-US" sz="1200" dirty="0"/>
              <a:t>This is how it works: the cache index selects a set from the cache. The two tags in the set are compared in parallel with the upper bits of the memory address.</a:t>
            </a:r>
          </a:p>
          <a:p>
            <a:pPr defTabSz="877888"/>
            <a:r>
              <a:rPr lang="en-US" altLang="en-US" sz="1200" dirty="0"/>
              <a:t>If neither tag matches the incoming address tag, we have a cache miss.</a:t>
            </a:r>
          </a:p>
          <a:p>
            <a:pPr defTabSz="877888"/>
            <a:r>
              <a:rPr lang="en-US" altLang="en-US" sz="1200" dirty="0"/>
              <a:t>Otherwise, we have a cache hit and we will select the data on the side where the tag matches occur.</a:t>
            </a:r>
          </a:p>
          <a:p>
            <a:pPr defTabSz="877888"/>
            <a:r>
              <a:rPr lang="en-US" altLang="en-US" sz="1200" dirty="0"/>
              <a:t>This is simple enough.  What is its disadvantages?</a:t>
            </a:r>
          </a:p>
          <a:p>
            <a:pPr defTabSz="877888"/>
            <a:endParaRPr lang="en-US" altLang="en-US" sz="1200" dirty="0"/>
          </a:p>
          <a:p>
            <a:pPr defTabSz="877888"/>
            <a:r>
              <a:rPr lang="en-US" altLang="en-US" sz="1200" dirty="0"/>
              <a:t>+1 = 36 min. (Y:16)</a:t>
            </a:r>
          </a:p>
          <a:p>
            <a:pPr defTabSz="877888"/>
            <a:endParaRPr lang="en-US" altLang="en-US" sz="1200" dirty="0"/>
          </a:p>
          <a:p>
            <a:endParaRPr lang="en-US" dirty="0"/>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fld id="{DB8244DE-24FA-410F-9EE8-6A8A6BDF62FE}" type="datetime3">
              <a:rPr lang="en-US" smtClean="0"/>
              <a:t>3 November 2020</a:t>
            </a:fld>
            <a:endParaRPr lang="en-US"/>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EE145C4F-ECA4-4DD7-819E-C9FECED27844}" type="slidenum">
              <a:rPr lang="en-US" smtClean="0"/>
              <a:pPr/>
              <a:t>10</a:t>
            </a:fld>
            <a:endParaRPr lang="en-US"/>
          </a:p>
        </p:txBody>
      </p:sp>
    </p:spTree>
    <p:extLst>
      <p:ext uri="{BB962C8B-B14F-4D97-AF65-F5344CB8AC3E}">
        <p14:creationId xmlns:p14="http://schemas.microsoft.com/office/powerpoint/2010/main" val="233959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77888"/>
            <a:r>
              <a:rPr lang="en-US" altLang="en-US" sz="1200" dirty="0"/>
              <a:t>First of all, a N-way set associative cache will need N comparators instead of just one comparator (use the right side of the diagram for direct mapped cache).</a:t>
            </a:r>
          </a:p>
          <a:p>
            <a:pPr defTabSz="877888"/>
            <a:r>
              <a:rPr lang="en-US" altLang="en-US" sz="1200" dirty="0"/>
              <a:t>A N-way set associative cache will also be slower than a direct mapped cache because of this extra multiplexer delay.</a:t>
            </a:r>
          </a:p>
          <a:p>
            <a:pPr defTabSz="877888"/>
            <a:r>
              <a:rPr lang="en-US" altLang="en-US" sz="1200" dirty="0"/>
              <a:t>Finally, for a N-way set associative cache, the data will be available AFTER the hit/miss signal becomes valid because the hit/mis is needed to control the data MUX.</a:t>
            </a:r>
          </a:p>
          <a:p>
            <a:pPr defTabSz="877888"/>
            <a:r>
              <a:rPr lang="en-US" altLang="en-US" sz="1200" dirty="0"/>
              <a:t>For a direct mapped cache, that is everything before the MUX on the right or left side, the cache block will be available BEFORE the hit/miss signal (AND gate output) because the data does not have to go through the comparator.</a:t>
            </a:r>
          </a:p>
          <a:p>
            <a:pPr defTabSz="877888"/>
            <a:r>
              <a:rPr lang="en-US" altLang="en-US" sz="1200" dirty="0"/>
              <a:t>This can be an important consideration because the processor can now go ahead and use the data  without  knowing if it is a Hit or Miss.  Just assume it is a hit.</a:t>
            </a:r>
          </a:p>
          <a:p>
            <a:pPr defTabSz="877888"/>
            <a:r>
              <a:rPr lang="en-US" altLang="en-US" sz="1200" dirty="0"/>
              <a:t>Since cache hit rate is in the upper 90% range, you will be ahead of the game 90% of the time and for those 10% of the time that you  are wrong,  just make sure you can recover.</a:t>
            </a:r>
          </a:p>
          <a:p>
            <a:pPr defTabSz="877888"/>
            <a:r>
              <a:rPr lang="en-US" altLang="en-US" sz="1200" dirty="0"/>
              <a:t>You cannot play this speculation game with a N-way set-</a:t>
            </a:r>
            <a:r>
              <a:rPr lang="en-US" altLang="en-US" sz="1200" dirty="0" err="1"/>
              <a:t>associatvie</a:t>
            </a:r>
            <a:r>
              <a:rPr lang="en-US" altLang="en-US" sz="1200" dirty="0"/>
              <a:t> cache because as I said earlier, the data will not be available to you until the hit/miss signal is valid.</a:t>
            </a:r>
          </a:p>
          <a:p>
            <a:pPr defTabSz="877888"/>
            <a:endParaRPr lang="en-US" altLang="en-US" sz="1200" dirty="0"/>
          </a:p>
          <a:p>
            <a:pPr defTabSz="877888"/>
            <a:r>
              <a:rPr lang="en-US" altLang="en-US" sz="1200" dirty="0"/>
              <a:t>+2 = 38 min. (Y:18)</a:t>
            </a:r>
          </a:p>
          <a:p>
            <a:pPr defTabSz="877888"/>
            <a:endParaRPr lang="en-US" altLang="en-US" sz="1200" dirty="0"/>
          </a:p>
          <a:p>
            <a:endParaRPr lang="en-US" dirty="0"/>
          </a:p>
        </p:txBody>
      </p:sp>
      <p:sp>
        <p:nvSpPr>
          <p:cNvPr id="4" name="Header Placeholder 3"/>
          <p:cNvSpPr>
            <a:spLocks noGrp="1"/>
          </p:cNvSpPr>
          <p:nvPr>
            <p:ph type="hdr" sz="quarter"/>
          </p:nvPr>
        </p:nvSpPr>
        <p:spPr/>
        <p:txBody>
          <a:bodyPr/>
          <a:lstStyle/>
          <a:p>
            <a:r>
              <a:rPr lang="en-US"/>
              <a:t> </a:t>
            </a:r>
            <a:endParaRPr lang="en-US" dirty="0"/>
          </a:p>
        </p:txBody>
      </p:sp>
      <p:sp>
        <p:nvSpPr>
          <p:cNvPr id="5" name="Date Placeholder 4"/>
          <p:cNvSpPr>
            <a:spLocks noGrp="1"/>
          </p:cNvSpPr>
          <p:nvPr>
            <p:ph type="dt" idx="1"/>
          </p:nvPr>
        </p:nvSpPr>
        <p:spPr/>
        <p:txBody>
          <a:bodyPr/>
          <a:lstStyle/>
          <a:p>
            <a:fld id="{DB8244DE-24FA-410F-9EE8-6A8A6BDF62FE}" type="datetime3">
              <a:rPr lang="en-US" smtClean="0"/>
              <a:t>3 November 2020</a:t>
            </a:fld>
            <a:endParaRPr lang="en-US"/>
          </a:p>
        </p:txBody>
      </p:sp>
      <p:sp>
        <p:nvSpPr>
          <p:cNvPr id="6" name="Footer Placeholder 5"/>
          <p:cNvSpPr>
            <a:spLocks noGrp="1"/>
          </p:cNvSpPr>
          <p:nvPr>
            <p:ph type="ftr" sz="quarter" idx="4"/>
          </p:nvPr>
        </p:nvSpPr>
        <p:spPr/>
        <p:txBody>
          <a:bodyPr/>
          <a:lstStyle/>
          <a:p>
            <a:r>
              <a:rPr lang="en-US"/>
              <a:t> </a:t>
            </a:r>
            <a:endParaRPr lang="en-US" dirty="0"/>
          </a:p>
        </p:txBody>
      </p:sp>
      <p:sp>
        <p:nvSpPr>
          <p:cNvPr id="7" name="Slide Number Placeholder 6"/>
          <p:cNvSpPr>
            <a:spLocks noGrp="1"/>
          </p:cNvSpPr>
          <p:nvPr>
            <p:ph type="sldNum" sz="quarter" idx="5"/>
          </p:nvPr>
        </p:nvSpPr>
        <p:spPr/>
        <p:txBody>
          <a:bodyPr/>
          <a:lstStyle/>
          <a:p>
            <a:fld id="{EE145C4F-ECA4-4DD7-819E-C9FECED27844}" type="slidenum">
              <a:rPr lang="en-US" smtClean="0"/>
              <a:pPr/>
              <a:t>11</a:t>
            </a:fld>
            <a:endParaRPr lang="en-US"/>
          </a:p>
        </p:txBody>
      </p:sp>
    </p:spTree>
    <p:extLst>
      <p:ext uri="{BB962C8B-B14F-4D97-AF65-F5344CB8AC3E}">
        <p14:creationId xmlns:p14="http://schemas.microsoft.com/office/powerpoint/2010/main" val="3465389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descr="Hennessy_cover-v2 (Final).png"/>
          <p:cNvPicPr>
            <a:picLocks noChangeAspect="1"/>
          </p:cNvPicPr>
          <p:nvPr userDrawn="1"/>
        </p:nvPicPr>
        <p:blipFill>
          <a:blip r:embed="rId2" cstate="print"/>
          <a:stretch>
            <a:fillRect/>
          </a:stretch>
        </p:blipFill>
        <p:spPr>
          <a:xfrm>
            <a:off x="179512" y="1412776"/>
            <a:ext cx="1872208" cy="2309056"/>
          </a:xfrm>
          <a:prstGeom prst="rect">
            <a:avLst/>
          </a:prstGeom>
          <a:ln>
            <a:noFill/>
          </a:ln>
          <a:effectLst>
            <a:outerShdw blurRad="292100" dist="139700" dir="2700000" algn="tl" rotWithShape="0">
              <a:srgbClr val="333333">
                <a:alpha val="65000"/>
              </a:srgbClr>
            </a:outerShdw>
          </a:effectLst>
        </p:spPr>
      </p:pic>
      <p:sp>
        <p:nvSpPr>
          <p:cNvPr id="240647" name="Rectangle 7"/>
          <p:cNvSpPr>
            <a:spLocks noChangeArrowheads="1"/>
          </p:cNvSpPr>
          <p:nvPr userDrawn="1"/>
        </p:nvSpPr>
        <p:spPr bwMode="auto">
          <a:xfrm>
            <a:off x="0" y="0"/>
            <a:ext cx="9144000" cy="765175"/>
          </a:xfrm>
          <a:prstGeom prst="rect">
            <a:avLst/>
          </a:prstGeom>
          <a:solidFill>
            <a:srgbClr val="767D79"/>
          </a:solidFill>
          <a:ln w="9525">
            <a:noFill/>
            <a:miter lim="800000"/>
            <a:headEnd/>
            <a:tailEnd/>
          </a:ln>
          <a:effectLst/>
        </p:spPr>
        <p:txBody>
          <a:bodyPr wrap="none" anchor="ctr"/>
          <a:lstStyle/>
          <a:p>
            <a:pPr algn="ctr" eaLnBrk="0" hangingPunct="0">
              <a:spcBef>
                <a:spcPct val="0"/>
              </a:spcBef>
              <a:buClrTx/>
              <a:buSzTx/>
              <a:buFontTx/>
              <a:buNone/>
            </a:pPr>
            <a:endParaRPr lang="en-GB" sz="2400">
              <a:solidFill>
                <a:schemeClr val="bg1"/>
              </a:solidFill>
              <a:latin typeface="Arial" charset="0"/>
            </a:endParaRPr>
          </a:p>
        </p:txBody>
      </p:sp>
      <p:sp>
        <p:nvSpPr>
          <p:cNvPr id="240649" name="Rectangle 9"/>
          <p:cNvSpPr>
            <a:spLocks noChangeArrowheads="1"/>
          </p:cNvSpPr>
          <p:nvPr userDrawn="1"/>
        </p:nvSpPr>
        <p:spPr bwMode="auto">
          <a:xfrm>
            <a:off x="0" y="765175"/>
            <a:ext cx="9144000" cy="17463"/>
          </a:xfrm>
          <a:prstGeom prst="rect">
            <a:avLst/>
          </a:prstGeom>
          <a:solidFill>
            <a:srgbClr val="000000"/>
          </a:solidFill>
          <a:ln w="9525">
            <a:noFill/>
            <a:miter lim="800000"/>
            <a:headEnd/>
            <a:tailEnd/>
          </a:ln>
          <a:effectLst/>
        </p:spPr>
        <p:txBody>
          <a:bodyPr wrap="none" anchor="ctr"/>
          <a:lstStyle/>
          <a:p>
            <a:endParaRPr lang="en-US"/>
          </a:p>
        </p:txBody>
      </p:sp>
      <p:pic>
        <p:nvPicPr>
          <p:cNvPr id="240657" name="Picture 17" descr="MK_logo2"/>
          <p:cNvPicPr>
            <a:picLocks noChangeAspect="1" noChangeArrowheads="1"/>
          </p:cNvPicPr>
          <p:nvPr userDrawn="1"/>
        </p:nvPicPr>
        <p:blipFill>
          <a:blip r:embed="rId3" cstate="print"/>
          <a:srcRect/>
          <a:stretch>
            <a:fillRect/>
          </a:stretch>
        </p:blipFill>
        <p:spPr bwMode="auto">
          <a:xfrm>
            <a:off x="107950" y="50800"/>
            <a:ext cx="1228725" cy="714375"/>
          </a:xfrm>
          <a:prstGeom prst="rect">
            <a:avLst/>
          </a:prstGeom>
          <a:noFill/>
        </p:spPr>
      </p:pic>
      <p:sp>
        <p:nvSpPr>
          <p:cNvPr id="240659" name="Rectangle 19"/>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w="9525">
            <a:noFill/>
            <a:miter lim="800000"/>
            <a:headEnd/>
            <a:tailEnd/>
          </a:ln>
          <a:effectLst/>
        </p:spPr>
        <p:txBody>
          <a:bodyPr wrap="none" anchor="ctr"/>
          <a:lstStyle/>
          <a:p>
            <a:endParaRPr lang="en-US"/>
          </a:p>
        </p:txBody>
      </p:sp>
      <p:sp>
        <p:nvSpPr>
          <p:cNvPr id="240660" name="Rectangle 20"/>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endParaRPr lang="en-US"/>
          </a:p>
        </p:txBody>
      </p:sp>
      <p:sp>
        <p:nvSpPr>
          <p:cNvPr id="240661" name="Rectangle 21"/>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w="9525">
            <a:noFill/>
            <a:miter lim="800000"/>
            <a:headEnd/>
            <a:tailEnd/>
          </a:ln>
          <a:effectLst/>
        </p:spPr>
        <p:txBody>
          <a:bodyPr wrap="none" anchor="ctr"/>
          <a:lstStyle/>
          <a:p>
            <a:endParaRPr lang="en-US"/>
          </a:p>
        </p:txBody>
      </p:sp>
      <p:sp>
        <p:nvSpPr>
          <p:cNvPr id="240678" name="Rectangle 38"/>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endParaRPr lang="en-US"/>
          </a:p>
        </p:txBody>
      </p:sp>
      <p:sp>
        <p:nvSpPr>
          <p:cNvPr id="240679" name="Rectangle 39"/>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endParaRPr lang="en-US"/>
          </a:p>
        </p:txBody>
      </p:sp>
      <p:sp>
        <p:nvSpPr>
          <p:cNvPr id="240680" name="Rectangle 40"/>
          <p:cNvSpPr>
            <a:spLocks noGrp="1" noChangeArrowheads="1"/>
          </p:cNvSpPr>
          <p:nvPr>
            <p:ph type="ftr" sz="quarter" idx="3"/>
          </p:nvPr>
        </p:nvSpPr>
        <p:spPr/>
        <p:txBody>
          <a:bodyPr/>
          <a:lstStyle>
            <a:lvl1pPr>
              <a:defRPr/>
            </a:lvl1pPr>
          </a:lstStyle>
          <a:p>
            <a:r>
              <a:rPr lang="en-US"/>
              <a:t>Copyright © 2019, Elsevier Inc. All rights Reserved</a:t>
            </a:r>
            <a:endParaRPr lang="en-AU" dirty="0"/>
          </a:p>
        </p:txBody>
      </p:sp>
      <p:pic>
        <p:nvPicPr>
          <p:cNvPr id="240681" name="Picture 41" descr="MK_logo2"/>
          <p:cNvPicPr>
            <a:picLocks noChangeAspect="1" noChangeArrowheads="1"/>
          </p:cNvPicPr>
          <p:nvPr userDrawn="1"/>
        </p:nvPicPr>
        <p:blipFill>
          <a:blip r:embed="rId3" cstate="print"/>
          <a:srcRect/>
          <a:stretch>
            <a:fillRect/>
          </a:stretch>
        </p:blipFill>
        <p:spPr bwMode="auto">
          <a:xfrm>
            <a:off x="179388" y="6381750"/>
            <a:ext cx="792162" cy="460375"/>
          </a:xfrm>
          <a:prstGeom prst="rect">
            <a:avLst/>
          </a:prstGeom>
          <a:noFill/>
        </p:spPr>
      </p:pic>
      <p:sp>
        <p:nvSpPr>
          <p:cNvPr id="240682" name="Text Box 42"/>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a:spcBef>
                <a:spcPct val="0"/>
              </a:spcBef>
              <a:buClrTx/>
              <a:buSzTx/>
              <a:buFontTx/>
              <a:buNone/>
            </a:pPr>
            <a:fld id="{63BBFCE6-A6C8-4251-973B-1D0917AA6A4E}" type="slidenum">
              <a:rPr lang="en-AU" sz="1200" b="1">
                <a:latin typeface="Arial" charset="0"/>
              </a:rPr>
              <a:pPr algn="r">
                <a:spcBef>
                  <a:spcPct val="0"/>
                </a:spcBef>
                <a:buClrTx/>
                <a:buSzTx/>
                <a:buFontTx/>
                <a:buNone/>
              </a:pPr>
              <a:t>‹#›</a:t>
            </a:fld>
            <a:endParaRPr lang="en-GB" sz="1200">
              <a:latin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9113" y="115888"/>
            <a:ext cx="2085975" cy="6121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11188" y="115888"/>
            <a:ext cx="6105525" cy="612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SmartArt Placeholder 2"/>
          <p:cNvSpPr>
            <a:spLocks noGrp="1"/>
          </p:cNvSpPr>
          <p:nvPr>
            <p:ph type="dgm" idx="1"/>
          </p:nvPr>
        </p:nvSpPr>
        <p:spPr>
          <a:xfrm>
            <a:off x="684213" y="1125538"/>
            <a:ext cx="8270875" cy="5111750"/>
          </a:xfrm>
        </p:spPr>
        <p:txBody>
          <a:bodyPr/>
          <a:lstStyle/>
          <a:p>
            <a:endParaRPr lang="en-US"/>
          </a:p>
        </p:txBody>
      </p:sp>
      <p:sp>
        <p:nvSpPr>
          <p:cNvPr id="4" name="Footer Placeholder 3"/>
          <p:cNvSpPr>
            <a:spLocks noGrp="1"/>
          </p:cNvSpPr>
          <p:nvPr>
            <p:ph type="ftr" sz="quarter" idx="10"/>
          </p:nvPr>
        </p:nvSpPr>
        <p:spPr>
          <a:xfrm>
            <a:off x="1042988" y="6381750"/>
            <a:ext cx="7272337" cy="358775"/>
          </a:xfrm>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1042988" y="6381750"/>
            <a:ext cx="7272337" cy="358775"/>
          </a:xfrm>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10" name="Rounded Rectangle 9"/>
          <p:cNvSpPr/>
          <p:nvPr/>
        </p:nvSpPr>
        <p:spPr>
          <a:xfrm>
            <a:off x="418597"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a:t>Click to edit Master title style</a:t>
            </a:r>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19" name="Date Placeholder 18"/>
          <p:cNvSpPr>
            <a:spLocks noGrp="1"/>
          </p:cNvSpPr>
          <p:nvPr>
            <p:ph type="dt" sz="half" idx="10"/>
          </p:nvPr>
        </p:nvSpPr>
        <p:spPr/>
        <p:txBody>
          <a:bodyPr/>
          <a:lstStyle/>
          <a:p>
            <a:pPr>
              <a:buClr>
                <a:prstClr val="black"/>
              </a:buClr>
            </a:pPr>
            <a:fld id="{F6A59B0B-27CB-4279-84EE-13F34D832C20}" type="datetime1">
              <a:rPr lang="en-US" smtClean="0">
                <a:solidFill>
                  <a:srgbClr val="E3DED1">
                    <a:shade val="50000"/>
                  </a:srgbClr>
                </a:solidFill>
              </a:rPr>
              <a:pPr>
                <a:buClr>
                  <a:prstClr val="black"/>
                </a:buClr>
              </a:pPr>
              <a:t>11/3/2020</a:t>
            </a:fld>
            <a:endParaRPr lang="en-US" dirty="0">
              <a:solidFill>
                <a:srgbClr val="E3DED1">
                  <a:shade val="50000"/>
                </a:srgbClr>
              </a:solidFill>
            </a:endParaRPr>
          </a:p>
        </p:txBody>
      </p:sp>
      <p:sp>
        <p:nvSpPr>
          <p:cNvPr id="8" name="Footer Placeholder 7"/>
          <p:cNvSpPr>
            <a:spLocks noGrp="1"/>
          </p:cNvSpPr>
          <p:nvPr>
            <p:ph type="ftr" sz="quarter" idx="11"/>
          </p:nvPr>
        </p:nvSpPr>
        <p:spPr/>
        <p:txBody>
          <a:bodyPr/>
          <a:lstStyle/>
          <a:p>
            <a:pPr>
              <a:buClr>
                <a:prstClr val="black"/>
              </a:buClr>
            </a:pPr>
            <a:r>
              <a:rPr lang="en-US">
                <a:solidFill>
                  <a:srgbClr val="E3DED1">
                    <a:shade val="50000"/>
                  </a:srgbClr>
                </a:solidFill>
              </a:rPr>
              <a:t>Memory-Mapped SPM</a:t>
            </a:r>
            <a:endParaRPr lang="en-US" dirty="0">
              <a:solidFill>
                <a:srgbClr val="E3DED1">
                  <a:shade val="50000"/>
                </a:srgbClr>
              </a:solidFill>
            </a:endParaRPr>
          </a:p>
        </p:txBody>
      </p:sp>
      <p:sp>
        <p:nvSpPr>
          <p:cNvPr id="11" name="Slide Number Placeholder 10"/>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dirty="0">
              <a:solidFill>
                <a:srgbClr val="E3DED1">
                  <a:shade val="50000"/>
                </a:srgbClr>
              </a:solidFill>
            </a:endParaRPr>
          </a:p>
        </p:txBody>
      </p:sp>
    </p:spTree>
    <p:extLst>
      <p:ext uri="{BB962C8B-B14F-4D97-AF65-F5344CB8AC3E}">
        <p14:creationId xmlns:p14="http://schemas.microsoft.com/office/powerpoint/2010/main" val="1041114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Content Placeholder 2"/>
          <p:cNvSpPr>
            <a:spLocks noGrp="1"/>
          </p:cNvSpPr>
          <p:nvPr>
            <p:ph idx="1"/>
          </p:nvPr>
        </p:nvSpPr>
        <p:spPr>
          <a:xfrm>
            <a:off x="502920" y="530352"/>
            <a:ext cx="8183880" cy="41879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buClr>
                <a:prstClr val="black"/>
              </a:buClr>
            </a:pPr>
            <a:fld id="{187946A9-DE9C-4C0F-8CC5-C706728E934F}"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p>
            <a:pPr>
              <a:buClr>
                <a:prstClr val="black"/>
              </a:buClr>
            </a:pPr>
            <a:r>
              <a:rPr lang="en-US">
                <a:solidFill>
                  <a:srgbClr val="E3DED1">
                    <a:shade val="50000"/>
                  </a:srgbClr>
                </a:solidFill>
              </a:rPr>
              <a:t>Memory-Mapped SPM</a:t>
            </a:r>
            <a:endParaRPr lang="en-US" dirty="0">
              <a:solidFill>
                <a:srgbClr val="E3DED1">
                  <a:shade val="50000"/>
                </a:srgbClr>
              </a:solidFill>
            </a:endParaRP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431512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11" name="Rounded Rectangle 10"/>
          <p:cNvSpPr/>
          <p:nvPr/>
        </p:nvSpPr>
        <p:spPr>
          <a:xfrm>
            <a:off x="418597" y="434163"/>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a:t>Click to edit Master title style</a:t>
            </a:r>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buClr>
                <a:prstClr val="black"/>
              </a:buClr>
            </a:pPr>
            <a:fld id="{98237A1E-E215-416E-8D25-5F336D5B557C}"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03391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buClr>
                <a:prstClr val="black"/>
              </a:buClr>
            </a:pPr>
            <a:fld id="{B3FD8B5B-8A46-412C-A2D2-8F2B1B2EC62B}"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7" name="Slide Number Placeholder 6"/>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1601994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a:t>Click to edit Master title style</a:t>
            </a:r>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buClr>
                <a:prstClr val="black"/>
              </a:buClr>
            </a:pPr>
            <a:fld id="{3D72D1A0-E9CE-4C54-8D41-8DBB9F509117}"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8" name="Footer Placeholder 7"/>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9" name="Slide Number Placeholder 8"/>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432010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buClr>
                <a:prstClr val="black"/>
              </a:buClr>
            </a:pPr>
            <a:fld id="{5384E1B4-9FAF-4C2A-A5AC-8C7F175CBD59}"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4" name="Footer Placeholder 3"/>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5" name="Slide Number Placeholder 4"/>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115643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ounded Rectangle 6"/>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2" name="Date Placeholder 1"/>
          <p:cNvSpPr>
            <a:spLocks noGrp="1"/>
          </p:cNvSpPr>
          <p:nvPr>
            <p:ph type="dt" sz="half" idx="10"/>
          </p:nvPr>
        </p:nvSpPr>
        <p:spPr/>
        <p:txBody>
          <a:bodyPr/>
          <a:lstStyle/>
          <a:p>
            <a:pPr>
              <a:buClr>
                <a:prstClr val="black"/>
              </a:buClr>
            </a:pPr>
            <a:fld id="{E2306DEF-8BC5-4D1A-A84F-BC32AA802BDD}"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3" name="Footer Placeholder 2"/>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4" name="Slide Number Placeholder 3"/>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1248538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a:t>Click to edit Master title style</a:t>
            </a:r>
          </a:p>
        </p:txBody>
      </p:sp>
      <p:sp>
        <p:nvSpPr>
          <p:cNvPr id="3" name="Text Placeholder 2"/>
          <p:cNvSpPr>
            <a:spLocks noGrp="1"/>
          </p:cNvSpPr>
          <p:nvPr>
            <p:ph type="body" idx="2"/>
          </p:nvPr>
        </p:nvSpPr>
        <p:spPr>
          <a:xfrm>
            <a:off x="5538847" y="1447803"/>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1"/>
          </p:nvPr>
        </p:nvSpPr>
        <p:spPr>
          <a:xfrm>
            <a:off x="761374" y="930145"/>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buClr>
                <a:prstClr val="black"/>
              </a:buClr>
            </a:pPr>
            <a:fld id="{628B8A3B-8A96-493A-9055-E95E174A1B57}"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7" name="Slide Number Placeholder 6"/>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07594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a:t>Click to edit Master title style</a:t>
            </a:r>
          </a:p>
        </p:txBody>
      </p:sp>
      <p:sp>
        <p:nvSpPr>
          <p:cNvPr id="4" name="Text Placeholder 3"/>
          <p:cNvSpPr>
            <a:spLocks noGrp="1"/>
          </p:cNvSpPr>
          <p:nvPr>
            <p:ph type="body" sz="half" idx="2"/>
          </p:nvPr>
        </p:nvSpPr>
        <p:spPr bwMode="grayWhite">
          <a:xfrm>
            <a:off x="6462712" y="533401"/>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buClr>
                <a:prstClr val="black"/>
              </a:buClr>
            </a:pPr>
            <a:fld id="{793F6010-06C4-4772-A873-F0169484628B}"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6" name="Footer Placeholder 5"/>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7" name="Slide Number Placeholder 6"/>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a:t>Click icon to add picture</a:t>
            </a:r>
          </a:p>
        </p:txBody>
      </p:sp>
    </p:spTree>
    <p:extLst>
      <p:ext uri="{BB962C8B-B14F-4D97-AF65-F5344CB8AC3E}">
        <p14:creationId xmlns:p14="http://schemas.microsoft.com/office/powerpoint/2010/main" val="26753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p>
            <a:r>
              <a:rPr kumimoji="0" lang="en-US"/>
              <a:t>Click to edit Master title style</a:t>
            </a:r>
          </a:p>
        </p:txBody>
      </p:sp>
      <p:sp>
        <p:nvSpPr>
          <p:cNvPr id="3" name="Vertical Text Placeholder 2"/>
          <p:cNvSpPr>
            <a:spLocks noGrp="1"/>
          </p:cNvSpPr>
          <p:nvPr>
            <p:ph type="body" orient="vert" idx="1"/>
          </p:nvPr>
        </p:nvSpPr>
        <p:spPr>
          <a:xfrm>
            <a:off x="502920" y="530352"/>
            <a:ext cx="8183880" cy="418795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buClr>
                <a:prstClr val="black"/>
              </a:buClr>
            </a:pPr>
            <a:fld id="{9D38C875-1C6F-4BBA-A49D-A655DE5157F6}"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13949361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5"/>
            <a:ext cx="1981200" cy="5257799"/>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533400" y="533403"/>
            <a:ext cx="5943600" cy="525780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buClr>
                <a:prstClr val="black"/>
              </a:buClr>
            </a:pPr>
            <a:fld id="{05A7C28B-237A-4A16-A330-F744D93506D6}" type="datetime1">
              <a:rPr lang="en-US" smtClean="0">
                <a:solidFill>
                  <a:srgbClr val="E3DED1">
                    <a:shade val="50000"/>
                  </a:srgbClr>
                </a:solidFill>
              </a:rPr>
              <a:pPr>
                <a:buClr>
                  <a:prstClr val="black"/>
                </a:buClr>
              </a:pPr>
              <a:t>11/3/2020</a:t>
            </a:fld>
            <a:endParaRPr lang="en-US">
              <a:solidFill>
                <a:srgbClr val="E3DED1">
                  <a:shade val="50000"/>
                </a:srgbClr>
              </a:solidFill>
            </a:endParaRPr>
          </a:p>
        </p:txBody>
      </p:sp>
      <p:sp>
        <p:nvSpPr>
          <p:cNvPr id="5" name="Footer Placeholder 4"/>
          <p:cNvSpPr>
            <a:spLocks noGrp="1"/>
          </p:cNvSpPr>
          <p:nvPr>
            <p:ph type="ftr" sz="quarter" idx="11"/>
          </p:nvPr>
        </p:nvSpPr>
        <p:spPr/>
        <p:txBody>
          <a:bodyPr/>
          <a:lstStyle/>
          <a:p>
            <a:pPr>
              <a:buClr>
                <a:prstClr val="black"/>
              </a:buClr>
            </a:pPr>
            <a:r>
              <a:rPr lang="en-US">
                <a:solidFill>
                  <a:srgbClr val="E3DED1">
                    <a:shade val="50000"/>
                  </a:srgbClr>
                </a:solidFill>
              </a:rPr>
              <a:t>Memory-Mapped SPM</a:t>
            </a:r>
          </a:p>
        </p:txBody>
      </p:sp>
      <p:sp>
        <p:nvSpPr>
          <p:cNvPr id="6" name="Slide Number Placeholder 5"/>
          <p:cNvSpPr>
            <a:spLocks noGrp="1"/>
          </p:cNvSpPr>
          <p:nvPr>
            <p:ph type="sldNum" sz="quarter" idx="12"/>
          </p:nvPr>
        </p:nvSpPr>
        <p:spPr/>
        <p:txBody>
          <a:bodyPr/>
          <a:lstStyle/>
          <a:p>
            <a:pPr>
              <a:buClr>
                <a:prstClr val="black"/>
              </a:buClr>
            </a:pPr>
            <a:fld id="{B6F15528-21DE-4FAA-801E-634DDDAF4B2B}" type="slidenum">
              <a:rPr lang="en-US" smtClean="0">
                <a:solidFill>
                  <a:srgbClr val="E3DED1">
                    <a:shade val="50000"/>
                  </a:srgbClr>
                </a:solidFill>
              </a:rPr>
              <a:pPr>
                <a:buClr>
                  <a:prstClr val="black"/>
                </a:buClr>
              </a:pPr>
              <a:t>‹#›</a:t>
            </a:fld>
            <a:endParaRPr lang="en-US">
              <a:solidFill>
                <a:srgbClr val="E3DED1">
                  <a:shade val="50000"/>
                </a:srgbClr>
              </a:solidFill>
            </a:endParaRPr>
          </a:p>
        </p:txBody>
      </p:sp>
    </p:spTree>
    <p:extLst>
      <p:ext uri="{BB962C8B-B14F-4D97-AF65-F5344CB8AC3E}">
        <p14:creationId xmlns:p14="http://schemas.microsoft.com/office/powerpoint/2010/main" val="3650976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t>Copyright © 2019, Elsevier Inc. All rights Reserved</a:t>
            </a:r>
            <a:endParaRPr lang="en-A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9628" name="Rectangle 12"/>
          <p:cNvSpPr>
            <a:spLocks noChangeArrowheads="1"/>
          </p:cNvSpPr>
          <p:nvPr userDrawn="1"/>
        </p:nvSpPr>
        <p:spPr bwMode="auto">
          <a:xfrm>
            <a:off x="0" y="6308725"/>
            <a:ext cx="9144000" cy="549275"/>
          </a:xfrm>
          <a:prstGeom prst="rect">
            <a:avLst/>
          </a:prstGeom>
          <a:solidFill>
            <a:srgbClr val="767D79"/>
          </a:solidFill>
          <a:ln w="9525">
            <a:noFill/>
            <a:miter lim="800000"/>
            <a:headEnd/>
            <a:tailEnd/>
          </a:ln>
          <a:effectLst/>
        </p:spPr>
        <p:txBody>
          <a:bodyPr wrap="none" anchor="ctr"/>
          <a:lstStyle/>
          <a:p>
            <a:endParaRPr lang="en-US"/>
          </a:p>
        </p:txBody>
      </p:sp>
      <p:sp>
        <p:nvSpPr>
          <p:cNvPr id="239629" name="Rectangle 13"/>
          <p:cNvSpPr>
            <a:spLocks noChangeArrowheads="1"/>
          </p:cNvSpPr>
          <p:nvPr userDrawn="1"/>
        </p:nvSpPr>
        <p:spPr bwMode="auto">
          <a:xfrm>
            <a:off x="0" y="6308725"/>
            <a:ext cx="9144000" cy="17463"/>
          </a:xfrm>
          <a:prstGeom prst="rect">
            <a:avLst/>
          </a:prstGeom>
          <a:solidFill>
            <a:srgbClr val="000000"/>
          </a:solidFill>
          <a:ln w="9525">
            <a:noFill/>
            <a:miter lim="800000"/>
            <a:headEnd/>
            <a:tailEnd/>
          </a:ln>
          <a:effectLst/>
        </p:spPr>
        <p:txBody>
          <a:bodyPr wrap="none" anchor="ctr"/>
          <a:lstStyle/>
          <a:p>
            <a:endParaRPr lang="en-US"/>
          </a:p>
        </p:txBody>
      </p:sp>
      <p:sp>
        <p:nvSpPr>
          <p:cNvPr id="239620" name="Rectangle 4"/>
          <p:cNvSpPr>
            <a:spLocks noGrp="1" noChangeArrowheads="1"/>
          </p:cNvSpPr>
          <p:nvPr>
            <p:ph type="body" idx="1"/>
          </p:nvPr>
        </p:nvSpPr>
        <p:spPr bwMode="auto">
          <a:xfrm>
            <a:off x="684213" y="1125538"/>
            <a:ext cx="8270875" cy="5111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p>
        </p:txBody>
      </p:sp>
      <p:sp>
        <p:nvSpPr>
          <p:cNvPr id="239621" name="Rectangle 5"/>
          <p:cNvSpPr>
            <a:spLocks noGrp="1" noChangeArrowheads="1"/>
          </p:cNvSpPr>
          <p:nvPr>
            <p:ph type="ftr" sz="quarter" idx="3"/>
          </p:nvPr>
        </p:nvSpPr>
        <p:spPr bwMode="auto">
          <a:xfrm>
            <a:off x="1042988" y="6381750"/>
            <a:ext cx="7272337" cy="3587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SzTx/>
              <a:buFontTx/>
              <a:buNone/>
              <a:defRPr sz="1200" b="1">
                <a:latin typeface="+mn-lt"/>
              </a:defRPr>
            </a:lvl1pPr>
          </a:lstStyle>
          <a:p>
            <a:r>
              <a:rPr lang="en-US"/>
              <a:t>Copyright © 2019, Elsevier Inc. All rights Reserved</a:t>
            </a:r>
            <a:endParaRPr lang="en-AU" dirty="0"/>
          </a:p>
        </p:txBody>
      </p:sp>
      <p:sp>
        <p:nvSpPr>
          <p:cNvPr id="239619" name="Rectangle 3"/>
          <p:cNvSpPr>
            <a:spLocks noGrp="1" noChangeArrowheads="1"/>
          </p:cNvSpPr>
          <p:nvPr>
            <p:ph type="title"/>
          </p:nvPr>
        </p:nvSpPr>
        <p:spPr bwMode="auto">
          <a:xfrm>
            <a:off x="611188" y="115888"/>
            <a:ext cx="8281987" cy="7016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en-AU"/>
              <a:t>Click to edit Master title style</a:t>
            </a:r>
          </a:p>
        </p:txBody>
      </p:sp>
      <p:pic>
        <p:nvPicPr>
          <p:cNvPr id="239627" name="Picture 11" descr="MK_logo2"/>
          <p:cNvPicPr>
            <a:picLocks noChangeAspect="1" noChangeArrowheads="1"/>
          </p:cNvPicPr>
          <p:nvPr userDrawn="1"/>
        </p:nvPicPr>
        <p:blipFill>
          <a:blip r:embed="rId15" cstate="print"/>
          <a:srcRect/>
          <a:stretch>
            <a:fillRect/>
          </a:stretch>
        </p:blipFill>
        <p:spPr bwMode="auto">
          <a:xfrm>
            <a:off x="179388" y="6381750"/>
            <a:ext cx="792162" cy="460375"/>
          </a:xfrm>
          <a:prstGeom prst="rect">
            <a:avLst/>
          </a:prstGeom>
          <a:noFill/>
        </p:spPr>
      </p:pic>
      <p:sp>
        <p:nvSpPr>
          <p:cNvPr id="239630" name="Text Box 14"/>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p>
            <a:pPr algn="r">
              <a:spcBef>
                <a:spcPct val="0"/>
              </a:spcBef>
              <a:buClrTx/>
              <a:buSzTx/>
              <a:buFontTx/>
              <a:buNone/>
            </a:pPr>
            <a:fld id="{28EC741E-FC11-4977-9AC4-393A11CE0A97}" type="slidenum">
              <a:rPr lang="en-AU" sz="1200" b="1">
                <a:latin typeface="Arial" charset="0"/>
              </a:rPr>
              <a:pPr algn="r">
                <a:spcBef>
                  <a:spcPct val="0"/>
                </a:spcBef>
                <a:buClrTx/>
                <a:buSzTx/>
                <a:buFontTx/>
                <a:buNone/>
              </a:pPr>
              <a:t>‹#›</a:t>
            </a:fld>
            <a:endParaRPr lang="en-GB" sz="1200">
              <a:latin typeface="Arial" charset="0"/>
            </a:endParaRPr>
          </a:p>
        </p:txBody>
      </p:sp>
      <p:sp>
        <p:nvSpPr>
          <p:cNvPr id="239631" name="Rectangle 15"/>
          <p:cNvSpPr>
            <a:spLocks noChangeArrowheads="1"/>
          </p:cNvSpPr>
          <p:nvPr userDrawn="1"/>
        </p:nvSpPr>
        <p:spPr bwMode="auto">
          <a:xfrm>
            <a:off x="252413" y="44450"/>
            <a:ext cx="36512" cy="3816350"/>
          </a:xfrm>
          <a:prstGeom prst="rect">
            <a:avLst/>
          </a:prstGeom>
          <a:gradFill rotWithShape="1">
            <a:gsLst>
              <a:gs pos="0">
                <a:srgbClr val="767D79"/>
              </a:gs>
              <a:gs pos="100000">
                <a:schemeClr val="bg1"/>
              </a:gs>
            </a:gsLst>
            <a:lin ang="5400000" scaled="1"/>
          </a:gradFill>
          <a:ln w="9525">
            <a:noFill/>
            <a:miter lim="800000"/>
            <a:headEnd/>
            <a:tailEnd/>
          </a:ln>
          <a:effectLst/>
        </p:spPr>
        <p:txBody>
          <a:bodyPr wrap="none" anchor="ctr"/>
          <a:lstStyle/>
          <a:p>
            <a:endParaRPr lang="en-US"/>
          </a:p>
        </p:txBody>
      </p:sp>
      <p:sp>
        <p:nvSpPr>
          <p:cNvPr id="239632" name="Rectangle 16"/>
          <p:cNvSpPr>
            <a:spLocks noChangeArrowheads="1"/>
          </p:cNvSpPr>
          <p:nvPr userDrawn="1"/>
        </p:nvSpPr>
        <p:spPr bwMode="auto">
          <a:xfrm>
            <a:off x="34925" y="693738"/>
            <a:ext cx="8569325" cy="71437"/>
          </a:xfrm>
          <a:prstGeom prst="rect">
            <a:avLst/>
          </a:prstGeom>
          <a:gradFill rotWithShape="1">
            <a:gsLst>
              <a:gs pos="0">
                <a:schemeClr val="bg2"/>
              </a:gs>
              <a:gs pos="100000">
                <a:schemeClr val="bg1"/>
              </a:gs>
            </a:gsLst>
            <a:lin ang="0" scaled="1"/>
          </a:gradFill>
          <a:ln w="9525">
            <a:noFill/>
            <a:miter lim="800000"/>
            <a:headEnd/>
            <a:tailEnd/>
          </a:ln>
          <a:effec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hf sldNum="0" hdr="0" dt="0"/>
  <p:txStyles>
    <p:titleStyle>
      <a:lvl1pPr algn="l" rtl="0" fontAlgn="base">
        <a:spcBef>
          <a:spcPct val="0"/>
        </a:spcBef>
        <a:spcAft>
          <a:spcPct val="0"/>
        </a:spcAft>
        <a:defRPr sz="4000" b="1">
          <a:solidFill>
            <a:srgbClr val="0066FF"/>
          </a:solidFill>
          <a:latin typeface="+mj-lt"/>
          <a:ea typeface="+mj-ea"/>
          <a:cs typeface="+mj-cs"/>
        </a:defRPr>
      </a:lvl1pPr>
      <a:lvl2pPr algn="l" rtl="0" fontAlgn="base">
        <a:spcBef>
          <a:spcPct val="0"/>
        </a:spcBef>
        <a:spcAft>
          <a:spcPct val="0"/>
        </a:spcAft>
        <a:defRPr sz="4000" b="1">
          <a:solidFill>
            <a:srgbClr val="0066FF"/>
          </a:solidFill>
          <a:latin typeface="Arial" charset="0"/>
        </a:defRPr>
      </a:lvl2pPr>
      <a:lvl3pPr algn="l" rtl="0" fontAlgn="base">
        <a:spcBef>
          <a:spcPct val="0"/>
        </a:spcBef>
        <a:spcAft>
          <a:spcPct val="0"/>
        </a:spcAft>
        <a:defRPr sz="4000" b="1">
          <a:solidFill>
            <a:srgbClr val="0066FF"/>
          </a:solidFill>
          <a:latin typeface="Arial" charset="0"/>
        </a:defRPr>
      </a:lvl3pPr>
      <a:lvl4pPr algn="l" rtl="0" fontAlgn="base">
        <a:spcBef>
          <a:spcPct val="0"/>
        </a:spcBef>
        <a:spcAft>
          <a:spcPct val="0"/>
        </a:spcAft>
        <a:defRPr sz="4000" b="1">
          <a:solidFill>
            <a:srgbClr val="0066FF"/>
          </a:solidFill>
          <a:latin typeface="Arial" charset="0"/>
        </a:defRPr>
      </a:lvl4pPr>
      <a:lvl5pPr algn="l" rtl="0" fontAlgn="base">
        <a:spcBef>
          <a:spcPct val="0"/>
        </a:spcBef>
        <a:spcAft>
          <a:spcPct val="0"/>
        </a:spcAft>
        <a:defRPr sz="4000" b="1">
          <a:solidFill>
            <a:srgbClr val="0066FF"/>
          </a:solidFill>
          <a:latin typeface="Arial" charset="0"/>
        </a:defRPr>
      </a:lvl5pPr>
      <a:lvl6pPr marL="457200" algn="l" rtl="0" fontAlgn="base">
        <a:spcBef>
          <a:spcPct val="0"/>
        </a:spcBef>
        <a:spcAft>
          <a:spcPct val="0"/>
        </a:spcAft>
        <a:defRPr sz="4000" b="1">
          <a:solidFill>
            <a:srgbClr val="0066FF"/>
          </a:solidFill>
          <a:latin typeface="Arial" charset="0"/>
        </a:defRPr>
      </a:lvl6pPr>
      <a:lvl7pPr marL="914400" algn="l" rtl="0" fontAlgn="base">
        <a:spcBef>
          <a:spcPct val="0"/>
        </a:spcBef>
        <a:spcAft>
          <a:spcPct val="0"/>
        </a:spcAft>
        <a:defRPr sz="4000" b="1">
          <a:solidFill>
            <a:srgbClr val="0066FF"/>
          </a:solidFill>
          <a:latin typeface="Arial" charset="0"/>
        </a:defRPr>
      </a:lvl7pPr>
      <a:lvl8pPr marL="1371600" algn="l" rtl="0" fontAlgn="base">
        <a:spcBef>
          <a:spcPct val="0"/>
        </a:spcBef>
        <a:spcAft>
          <a:spcPct val="0"/>
        </a:spcAft>
        <a:defRPr sz="4000" b="1">
          <a:solidFill>
            <a:srgbClr val="0066FF"/>
          </a:solidFill>
          <a:latin typeface="Arial" charset="0"/>
        </a:defRPr>
      </a:lvl8pPr>
      <a:lvl9pPr marL="1828800" algn="l" rtl="0" fontAlgn="base">
        <a:spcBef>
          <a:spcPct val="0"/>
        </a:spcBef>
        <a:spcAft>
          <a:spcPct val="0"/>
        </a:spcAft>
        <a:defRPr sz="4000" b="1">
          <a:solidFill>
            <a:srgbClr val="0066FF"/>
          </a:solidFill>
          <a:latin typeface="Arial" charset="0"/>
        </a:defRPr>
      </a:lvl9pPr>
    </p:titleStyle>
    <p:body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7" name="Rounded Rectangle 6"/>
          <p:cNvSpPr/>
          <p:nvPr/>
        </p:nvSpPr>
        <p:spPr>
          <a:xfrm>
            <a:off x="304802" y="329185"/>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9" name="Rounded Rectangle 8"/>
          <p:cNvSpPr/>
          <p:nvPr/>
        </p:nvSpPr>
        <p:spPr>
          <a:xfrm>
            <a:off x="418597"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buClrTx/>
              <a:buSzTx/>
              <a:buFontTx/>
              <a:buNone/>
            </a:pPr>
            <a:endParaRPr lang="en-US" sz="1800">
              <a:solidFill>
                <a:prstClr val="white"/>
              </a:solidFill>
            </a:endParaRPr>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p>
            <a:r>
              <a:rPr kumimoji="0" lang="en-US"/>
              <a:t>Click to edit Master title style</a:t>
            </a:r>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5" name="Date Placeholder 24"/>
          <p:cNvSpPr>
            <a:spLocks noGrp="1"/>
          </p:cNvSpPr>
          <p:nvPr>
            <p:ph type="dt" sz="half" idx="2"/>
          </p:nvPr>
        </p:nvSpPr>
        <p:spPr>
          <a:xfrm>
            <a:off x="3776328" y="6111876"/>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fontAlgn="auto">
              <a:spcBef>
                <a:spcPts val="0"/>
              </a:spcBef>
              <a:spcAft>
                <a:spcPts val="0"/>
              </a:spcAft>
              <a:buClrTx/>
              <a:buSzTx/>
              <a:buFontTx/>
              <a:buNone/>
            </a:pPr>
            <a:fld id="{A27B6C89-3F9A-4856-B9C8-0FA30DF0136D}" type="datetime1">
              <a:rPr lang="en-US" smtClean="0">
                <a:solidFill>
                  <a:srgbClr val="E3DED1">
                    <a:shade val="50000"/>
                  </a:srgbClr>
                </a:solidFill>
                <a:latin typeface="Verdana"/>
              </a:rPr>
              <a:pPr fontAlgn="auto">
                <a:spcBef>
                  <a:spcPts val="0"/>
                </a:spcBef>
                <a:spcAft>
                  <a:spcPts val="0"/>
                </a:spcAft>
                <a:buClrTx/>
                <a:buSzTx/>
                <a:buFontTx/>
                <a:buNone/>
              </a:pPr>
              <a:t>11/3/2020</a:t>
            </a:fld>
            <a:endParaRPr lang="en-US">
              <a:solidFill>
                <a:srgbClr val="E3DED1">
                  <a:shade val="50000"/>
                </a:srgbClr>
              </a:solidFill>
              <a:latin typeface="Verdana"/>
            </a:endParaRPr>
          </a:p>
        </p:txBody>
      </p:sp>
      <p:sp>
        <p:nvSpPr>
          <p:cNvPr id="18" name="Footer Placeholder 17"/>
          <p:cNvSpPr>
            <a:spLocks noGrp="1"/>
          </p:cNvSpPr>
          <p:nvPr>
            <p:ph type="ftr" sz="quarter" idx="3"/>
          </p:nvPr>
        </p:nvSpPr>
        <p:spPr>
          <a:xfrm>
            <a:off x="6062328" y="6111876"/>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pPr fontAlgn="auto">
              <a:spcBef>
                <a:spcPts val="0"/>
              </a:spcBef>
              <a:spcAft>
                <a:spcPts val="0"/>
              </a:spcAft>
              <a:buClrTx/>
              <a:buSzTx/>
              <a:buFontTx/>
              <a:buNone/>
            </a:pPr>
            <a:r>
              <a:rPr lang="en-US">
                <a:solidFill>
                  <a:srgbClr val="E3DED1">
                    <a:shade val="50000"/>
                  </a:srgbClr>
                </a:solidFill>
                <a:latin typeface="Verdana"/>
              </a:rPr>
              <a:t>Memory-Mapped SPM</a:t>
            </a:r>
          </a:p>
        </p:txBody>
      </p:sp>
      <p:sp>
        <p:nvSpPr>
          <p:cNvPr id="5" name="Slide Number Placeholder 4"/>
          <p:cNvSpPr>
            <a:spLocks noGrp="1"/>
          </p:cNvSpPr>
          <p:nvPr>
            <p:ph type="sldNum" sz="quarter" idx="4"/>
          </p:nvPr>
        </p:nvSpPr>
        <p:spPr>
          <a:xfrm>
            <a:off x="8348328" y="6111876"/>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pPr fontAlgn="auto">
              <a:spcBef>
                <a:spcPts val="0"/>
              </a:spcBef>
              <a:spcAft>
                <a:spcPts val="0"/>
              </a:spcAft>
              <a:buClrTx/>
              <a:buSzTx/>
              <a:buFontTx/>
              <a:buNone/>
            </a:pPr>
            <a:fld id="{B6F15528-21DE-4FAA-801E-634DDDAF4B2B}" type="slidenum">
              <a:rPr lang="en-US" smtClean="0">
                <a:solidFill>
                  <a:srgbClr val="E3DED1">
                    <a:shade val="50000"/>
                  </a:srgbClr>
                </a:solidFill>
                <a:latin typeface="Verdana"/>
              </a:rPr>
              <a:pPr fontAlgn="auto">
                <a:spcBef>
                  <a:spcPts val="0"/>
                </a:spcBef>
                <a:spcAft>
                  <a:spcPts val="0"/>
                </a:spcAft>
                <a:buClrTx/>
                <a:buSzTx/>
                <a:buFontTx/>
                <a:buNone/>
              </a:pPr>
              <a:t>‹#›</a:t>
            </a:fld>
            <a:endParaRPr lang="en-US">
              <a:solidFill>
                <a:srgbClr val="E3DED1">
                  <a:shade val="50000"/>
                </a:srgbClr>
              </a:solidFill>
              <a:latin typeface="Verdana"/>
            </a:endParaRPr>
          </a:p>
        </p:txBody>
      </p:sp>
    </p:spTree>
    <p:extLst>
      <p:ext uri="{BB962C8B-B14F-4D97-AF65-F5344CB8AC3E}">
        <p14:creationId xmlns:p14="http://schemas.microsoft.com/office/powerpoint/2010/main" val="20504434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hd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wma"/><Relationship Id="rId2" Type="http://schemas.microsoft.com/office/2007/relationships/media" Target="../media/media10.wma"/><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wma"/><Relationship Id="rId2" Type="http://schemas.microsoft.com/office/2007/relationships/media" Target="../media/media11.wma"/><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wma"/><Relationship Id="rId2" Type="http://schemas.microsoft.com/office/2007/relationships/media" Target="../media/media12.wma"/><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image" Target="../media/image11.jpe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audio" Target="../media/media14.wma"/><Relationship Id="rId2" Type="http://schemas.microsoft.com/office/2007/relationships/media" Target="../media/media14.wma"/><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wma"/><Relationship Id="rId2" Type="http://schemas.microsoft.com/office/2007/relationships/media" Target="../media/media15.wma"/><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audio" Target="../media/media4.wma"/><Relationship Id="rId2" Type="http://schemas.microsoft.com/office/2007/relationships/media" Target="../media/media4.wm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wma"/><Relationship Id="rId2" Type="http://schemas.microsoft.com/office/2007/relationships/media" Target="../media/media5.wm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wma"/><Relationship Id="rId7" Type="http://schemas.openxmlformats.org/officeDocument/2006/relationships/image" Target="../media/image6.png"/><Relationship Id="rId2" Type="http://schemas.microsoft.com/office/2007/relationships/media" Target="../media/media6.wma"/><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audio" Target="../media/media8.wma"/><Relationship Id="rId2" Type="http://schemas.microsoft.com/office/2007/relationships/media" Target="../media/media8.wm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wma"/><Relationship Id="rId2" Type="http://schemas.microsoft.com/office/2007/relationships/media" Target="../media/media9.wm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20000"/>
                <a:lumOff val="80000"/>
              </a:schemeClr>
            </a:gs>
            <a:gs pos="64999">
              <a:srgbClr val="F0EBD5"/>
            </a:gs>
            <a:gs pos="100000">
              <a:srgbClr val="D1C39F"/>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018691"/>
            <a:ext cx="8229600" cy="1254448"/>
          </a:xfrm>
        </p:spPr>
        <p:txBody>
          <a:bodyPr lIns="0" tIns="0">
            <a:normAutofit/>
          </a:bodyPr>
          <a:lstStyle/>
          <a:p>
            <a:pPr algn="ctr">
              <a:lnSpc>
                <a:spcPct val="150000"/>
              </a:lnSpc>
            </a:pPr>
            <a:r>
              <a:rPr lang="en-US" sz="2800" dirty="0">
                <a:solidFill>
                  <a:srgbClr val="C00000"/>
                </a:solidFill>
                <a:effectLst/>
                <a:latin typeface="Times New Roman" pitchFamily="18" charset="0"/>
                <a:cs typeface="B Titr" panose="00000700000000000000" pitchFamily="2" charset="-78"/>
              </a:rPr>
              <a:t>Advanced Computer Architecture</a:t>
            </a:r>
            <a:r>
              <a:rPr lang="en-US" sz="2400" dirty="0">
                <a:solidFill>
                  <a:srgbClr val="C00000"/>
                </a:solidFill>
                <a:effectLst/>
                <a:latin typeface="Times New Roman" pitchFamily="18" charset="0"/>
                <a:cs typeface="B Titr" panose="00000700000000000000" pitchFamily="2" charset="-78"/>
              </a:rPr>
              <a:t/>
            </a:r>
            <a:br>
              <a:rPr lang="en-US" sz="2400" dirty="0">
                <a:solidFill>
                  <a:srgbClr val="C00000"/>
                </a:solidFill>
                <a:effectLst/>
                <a:latin typeface="Times New Roman" pitchFamily="18" charset="0"/>
                <a:cs typeface="B Titr" panose="00000700000000000000" pitchFamily="2" charset="-78"/>
              </a:rPr>
            </a:br>
            <a:r>
              <a:rPr lang="en-US" sz="2400" dirty="0">
                <a:solidFill>
                  <a:srgbClr val="C00000"/>
                </a:solidFill>
                <a:effectLst/>
                <a:latin typeface="Times New Roman" pitchFamily="18" charset="0"/>
                <a:cs typeface="B Titr" panose="00000700000000000000" pitchFamily="2" charset="-78"/>
              </a:rPr>
              <a:t> </a:t>
            </a:r>
            <a:r>
              <a:rPr lang="en-US" sz="2000" b="0" dirty="0" smtClean="0">
                <a:solidFill>
                  <a:srgbClr val="130868"/>
                </a:solidFill>
                <a:effectLst/>
                <a:latin typeface="Times New Roman" pitchFamily="18" charset="0"/>
                <a:cs typeface="B Titr" panose="00000700000000000000" pitchFamily="2" charset="-78"/>
              </a:rPr>
              <a:t>Fall 2020</a:t>
            </a:r>
            <a:endParaRPr lang="en-US" sz="1600" b="0" dirty="0">
              <a:solidFill>
                <a:srgbClr val="130868"/>
              </a:solidFill>
              <a:effectLst/>
              <a:latin typeface="Times New Roman" pitchFamily="18" charset="0"/>
              <a:cs typeface="Times New Roman" pitchFamily="18" charset="0"/>
            </a:endParaRPr>
          </a:p>
        </p:txBody>
      </p:sp>
      <p:pic>
        <p:nvPicPr>
          <p:cNvPr id="6" name="Picture 32"/>
          <p:cNvPicPr>
            <a:picLocks noChangeAspect="1"/>
          </p:cNvPicPr>
          <p:nvPr/>
        </p:nvPicPr>
        <p:blipFill rotWithShape="1">
          <a:blip r:embed="rId5" cstate="print">
            <a:extLst>
              <a:ext uri="{28A0092B-C50C-407E-A947-70E740481C1C}">
                <a14:useLocalDpi xmlns:a14="http://schemas.microsoft.com/office/drawing/2010/main" val="0"/>
              </a:ext>
            </a:extLst>
          </a:blip>
          <a:srcRect r="64912"/>
          <a:stretch/>
        </p:blipFill>
        <p:spPr bwMode="auto">
          <a:xfrm>
            <a:off x="3886200" y="482033"/>
            <a:ext cx="1371600" cy="137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6"/>
          <p:cNvSpPr txBox="1">
            <a:spLocks noChangeArrowheads="1"/>
          </p:cNvSpPr>
          <p:nvPr/>
        </p:nvSpPr>
        <p:spPr bwMode="auto">
          <a:xfrm>
            <a:off x="457200" y="3810000"/>
            <a:ext cx="8382000" cy="273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r" rtl="1" eaLnBrk="0" fontAlgn="base" hangingPunct="0">
              <a:spcBef>
                <a:spcPct val="0"/>
              </a:spcBef>
              <a:spcAft>
                <a:spcPct val="0"/>
              </a:spcAft>
              <a:defRPr>
                <a:solidFill>
                  <a:schemeClr val="tx1"/>
                </a:solidFill>
                <a:latin typeface="Arial" charset="0"/>
                <a:cs typeface="Arial" charset="0"/>
              </a:defRPr>
            </a:lvl6pPr>
            <a:lvl7pPr marL="2971800" indent="-228600" algn="r" rtl="1" eaLnBrk="0" fontAlgn="base" hangingPunct="0">
              <a:spcBef>
                <a:spcPct val="0"/>
              </a:spcBef>
              <a:spcAft>
                <a:spcPct val="0"/>
              </a:spcAft>
              <a:defRPr>
                <a:solidFill>
                  <a:schemeClr val="tx1"/>
                </a:solidFill>
                <a:latin typeface="Arial" charset="0"/>
                <a:cs typeface="Arial" charset="0"/>
              </a:defRPr>
            </a:lvl7pPr>
            <a:lvl8pPr marL="3429000" indent="-228600" algn="r" rtl="1" eaLnBrk="0" fontAlgn="base" hangingPunct="0">
              <a:spcBef>
                <a:spcPct val="0"/>
              </a:spcBef>
              <a:spcAft>
                <a:spcPct val="0"/>
              </a:spcAft>
              <a:defRPr>
                <a:solidFill>
                  <a:schemeClr val="tx1"/>
                </a:solidFill>
                <a:latin typeface="Arial" charset="0"/>
                <a:cs typeface="Arial" charset="0"/>
              </a:defRPr>
            </a:lvl8pPr>
            <a:lvl9pPr marL="3886200" indent="-228600" algn="r" rtl="1" eaLnBrk="0" fontAlgn="base" hangingPunct="0">
              <a:spcBef>
                <a:spcPct val="0"/>
              </a:spcBef>
              <a:spcAft>
                <a:spcPct val="0"/>
              </a:spcAft>
              <a:defRPr>
                <a:solidFill>
                  <a:schemeClr val="tx1"/>
                </a:solidFill>
                <a:latin typeface="Arial" charset="0"/>
                <a:cs typeface="Arial" charset="0"/>
              </a:defRPr>
            </a:lvl9pPr>
          </a:lstStyle>
          <a:p>
            <a:pPr algn="ctr" eaLnBrk="1" fontAlgn="auto" hangingPunct="1">
              <a:spcBef>
                <a:spcPts val="0"/>
              </a:spcBef>
              <a:spcAft>
                <a:spcPts val="600"/>
              </a:spcAft>
              <a:buClrTx/>
              <a:buSzTx/>
              <a:buFontTx/>
              <a:buNone/>
            </a:pPr>
            <a:r>
              <a:rPr lang="en-US" sz="2400" b="1" dirty="0">
                <a:solidFill>
                  <a:prstClr val="black"/>
                </a:solidFill>
                <a:latin typeface="Calibri" panose="020F0502020204030204" pitchFamily="34" charset="0"/>
                <a:cs typeface="B Titr" pitchFamily="2" charset="-78"/>
              </a:rPr>
              <a:t>Hamed Farbeh</a:t>
            </a:r>
          </a:p>
          <a:p>
            <a:pPr algn="ctr" eaLnBrk="1" fontAlgn="auto" hangingPunct="1">
              <a:spcBef>
                <a:spcPts val="0"/>
              </a:spcBef>
              <a:spcAft>
                <a:spcPts val="600"/>
              </a:spcAft>
              <a:buClrTx/>
              <a:buSzTx/>
              <a:buFontTx/>
              <a:buNone/>
            </a:pPr>
            <a:r>
              <a:rPr lang="en-US" sz="1800" b="1" dirty="0">
                <a:solidFill>
                  <a:prstClr val="black"/>
                </a:solidFill>
                <a:latin typeface="Calibri" panose="020F0502020204030204" pitchFamily="34" charset="0"/>
                <a:cs typeface="B Titr" pitchFamily="2" charset="-78"/>
              </a:rPr>
              <a:t>farbeh@aut.ac.ir</a:t>
            </a:r>
            <a:endParaRPr lang="fa-IR" sz="1800" b="1" dirty="0">
              <a:solidFill>
                <a:prstClr val="black"/>
              </a:solidFill>
              <a:latin typeface="Calibri" panose="020F0502020204030204" pitchFamily="34" charset="0"/>
              <a:cs typeface="B Titr" pitchFamily="2" charset="-78"/>
            </a:endParaRPr>
          </a:p>
          <a:p>
            <a:pPr algn="ctr" eaLnBrk="1" fontAlgn="auto" hangingPunct="1">
              <a:lnSpc>
                <a:spcPct val="150000"/>
              </a:lnSpc>
              <a:spcBef>
                <a:spcPts val="0"/>
              </a:spcBef>
              <a:spcAft>
                <a:spcPts val="0"/>
              </a:spcAft>
              <a:buClrTx/>
              <a:buSzTx/>
              <a:buFontTx/>
              <a:buNone/>
            </a:pPr>
            <a:r>
              <a:rPr lang="en-US" sz="2000" dirty="0">
                <a:solidFill>
                  <a:prstClr val="black"/>
                </a:solidFill>
                <a:latin typeface="Calibri" panose="020F0502020204030204" pitchFamily="34" charset="0"/>
                <a:cs typeface="B Titr" pitchFamily="2" charset="-78"/>
              </a:rPr>
              <a:t>Department of Computer Engineering</a:t>
            </a:r>
          </a:p>
          <a:p>
            <a:pPr algn="ctr" eaLnBrk="1" fontAlgn="auto" hangingPunct="1">
              <a:lnSpc>
                <a:spcPct val="150000"/>
              </a:lnSpc>
              <a:spcBef>
                <a:spcPts val="0"/>
              </a:spcBef>
              <a:spcAft>
                <a:spcPts val="0"/>
              </a:spcAft>
              <a:buClrTx/>
              <a:buSzTx/>
              <a:buFontTx/>
              <a:buNone/>
            </a:pPr>
            <a:r>
              <a:rPr lang="en-US" sz="2000" dirty="0">
                <a:solidFill>
                  <a:prstClr val="black"/>
                </a:solidFill>
                <a:latin typeface="Calibri" panose="020F0502020204030204" pitchFamily="34" charset="0"/>
                <a:cs typeface="B Titr" pitchFamily="2" charset="-78"/>
              </a:rPr>
              <a:t>Amirkabir University of Technology</a:t>
            </a:r>
            <a:endParaRPr lang="fa-IR" sz="2000" dirty="0">
              <a:solidFill>
                <a:prstClr val="black"/>
              </a:solidFill>
              <a:latin typeface="Calibri" panose="020F0502020204030204" pitchFamily="34" charset="0"/>
              <a:cs typeface="B Titr" pitchFamily="2" charset="-78"/>
            </a:endParaRPr>
          </a:p>
          <a:p>
            <a:pPr algn="ctr" eaLnBrk="1" fontAlgn="auto" hangingPunct="1">
              <a:lnSpc>
                <a:spcPct val="150000"/>
              </a:lnSpc>
              <a:spcBef>
                <a:spcPts val="0"/>
              </a:spcBef>
              <a:spcAft>
                <a:spcPts val="0"/>
              </a:spcAft>
              <a:buClrTx/>
              <a:buSzTx/>
              <a:buFontTx/>
              <a:buNone/>
            </a:pPr>
            <a:r>
              <a:rPr lang="en-US" sz="2000" dirty="0">
                <a:solidFill>
                  <a:prstClr val="black"/>
                </a:solidFill>
                <a:latin typeface="Calibri" panose="020F0502020204030204" pitchFamily="34" charset="0"/>
                <a:cs typeface="B Titr" pitchFamily="2" charset="-78"/>
              </a:rPr>
              <a:t>Lecture 3</a:t>
            </a:r>
          </a:p>
          <a:p>
            <a:pPr algn="ctr" eaLnBrk="1" fontAlgn="auto" hangingPunct="1">
              <a:lnSpc>
                <a:spcPct val="150000"/>
              </a:lnSpc>
              <a:spcBef>
                <a:spcPts val="0"/>
              </a:spcBef>
              <a:spcAft>
                <a:spcPts val="0"/>
              </a:spcAft>
              <a:buClrTx/>
              <a:buSzTx/>
              <a:buFontTx/>
              <a:buNone/>
            </a:pPr>
            <a:endParaRPr lang="en-US" sz="2000" dirty="0">
              <a:solidFill>
                <a:prstClr val="black"/>
              </a:solidFill>
              <a:latin typeface="Calibri" panose="020F0502020204030204" pitchFamily="34" charset="0"/>
              <a:cs typeface="B Titr" pitchFamily="2" charset="-78"/>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537108418"/>
      </p:ext>
    </p:extLst>
  </p:cSld>
  <p:clrMapOvr>
    <a:masterClrMapping/>
  </p:clrMapOvr>
  <mc:AlternateContent xmlns:mc="http://schemas.openxmlformats.org/markup-compatibility/2006">
    <mc:Choice xmlns:p14="http://schemas.microsoft.com/office/powerpoint/2010/main" Requires="p14">
      <p:transition spd="slow" p14:dur="2000" advTm="4222"/>
    </mc:Choice>
    <mc:Fallback>
      <p:transition spd="slow" advTm="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47FE5A-3D21-43DE-90C3-422E2CAF2F3D}"/>
              </a:ext>
            </a:extLst>
          </p:cNvPr>
          <p:cNvSpPr>
            <a:spLocks noGrp="1"/>
          </p:cNvSpPr>
          <p:nvPr>
            <p:ph type="title"/>
          </p:nvPr>
        </p:nvSpPr>
        <p:spPr>
          <a:xfrm>
            <a:off x="431006" y="117475"/>
            <a:ext cx="8281987" cy="701675"/>
          </a:xfrm>
        </p:spPr>
        <p:txBody>
          <a:bodyPr/>
          <a:lstStyle/>
          <a:p>
            <a:r>
              <a:rPr lang="en-US" altLang="en-US" dirty="0"/>
              <a:t>Two-way Set Associative Cache</a:t>
            </a:r>
            <a:endParaRPr lang="en-US" dirty="0"/>
          </a:p>
        </p:txBody>
      </p:sp>
      <p:sp>
        <p:nvSpPr>
          <p:cNvPr id="4" name="Footer Placeholder 3">
            <a:extLst>
              <a:ext uri="{FF2B5EF4-FFF2-40B4-BE49-F238E27FC236}">
                <a16:creationId xmlns:a16="http://schemas.microsoft.com/office/drawing/2014/main" xmlns="" id="{85DE82BB-2991-41EF-8F3E-EAB8557C8697}"/>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3">
            <a:extLst>
              <a:ext uri="{FF2B5EF4-FFF2-40B4-BE49-F238E27FC236}">
                <a16:creationId xmlns:a16="http://schemas.microsoft.com/office/drawing/2014/main" xmlns="" id="{163FE5C6-F581-4FB4-8B1E-00BDAE9AAF7E}"/>
              </a:ext>
            </a:extLst>
          </p:cNvPr>
          <p:cNvSpPr txBox="1">
            <a:spLocks noChangeArrowheads="1"/>
          </p:cNvSpPr>
          <p:nvPr/>
        </p:nvSpPr>
        <p:spPr bwMode="auto">
          <a:xfrm>
            <a:off x="435739" y="908720"/>
            <a:ext cx="8512175" cy="19716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a:lnSpc>
                <a:spcPct val="80000"/>
              </a:lnSpc>
            </a:pPr>
            <a:r>
              <a:rPr lang="en-US" altLang="en-US" sz="2400" kern="0" dirty="0"/>
              <a:t>N-way set associative: N entries for each Cache Index</a:t>
            </a:r>
          </a:p>
          <a:p>
            <a:pPr lvl="1">
              <a:lnSpc>
                <a:spcPct val="80000"/>
              </a:lnSpc>
            </a:pPr>
            <a:r>
              <a:rPr lang="en-US" altLang="en-US" sz="1800" kern="0" dirty="0"/>
              <a:t>N direct mapped caches operates in parallel (N typically 2 to 4)</a:t>
            </a:r>
          </a:p>
          <a:p>
            <a:pPr>
              <a:lnSpc>
                <a:spcPct val="80000"/>
              </a:lnSpc>
            </a:pPr>
            <a:r>
              <a:rPr lang="en-US" altLang="en-US" sz="2400" kern="0" dirty="0"/>
              <a:t>Example: Two-way set associative cache</a:t>
            </a:r>
          </a:p>
          <a:p>
            <a:pPr lvl="1">
              <a:lnSpc>
                <a:spcPct val="80000"/>
              </a:lnSpc>
            </a:pPr>
            <a:r>
              <a:rPr lang="en-US" altLang="en-US" sz="1800" kern="0" dirty="0"/>
              <a:t>Cache Index selects a </a:t>
            </a:r>
            <a:r>
              <a:rPr lang="en-US" altLang="en-US" sz="1800" kern="0" dirty="0">
                <a:latin typeface="Times New Roman" panose="02020603050405020304" pitchFamily="18" charset="0"/>
              </a:rPr>
              <a:t>“</a:t>
            </a:r>
            <a:r>
              <a:rPr lang="en-US" altLang="en-US" sz="1800" kern="0" dirty="0"/>
              <a:t>set</a:t>
            </a:r>
            <a:r>
              <a:rPr lang="en-US" altLang="en-US" sz="1800" kern="0" dirty="0">
                <a:latin typeface="Times New Roman" panose="02020603050405020304" pitchFamily="18" charset="0"/>
              </a:rPr>
              <a:t>”</a:t>
            </a:r>
            <a:r>
              <a:rPr lang="en-US" altLang="en-US" sz="1800" kern="0" dirty="0"/>
              <a:t> from the cache</a:t>
            </a:r>
          </a:p>
          <a:p>
            <a:pPr lvl="1">
              <a:lnSpc>
                <a:spcPct val="80000"/>
              </a:lnSpc>
            </a:pPr>
            <a:r>
              <a:rPr lang="en-US" altLang="en-US" sz="1800" kern="0" dirty="0"/>
              <a:t>The two tags in the set are compared in parallel</a:t>
            </a:r>
          </a:p>
          <a:p>
            <a:pPr lvl="1">
              <a:lnSpc>
                <a:spcPct val="80000"/>
              </a:lnSpc>
            </a:pPr>
            <a:r>
              <a:rPr lang="en-US" altLang="en-US" sz="1800" kern="0" dirty="0"/>
              <a:t>Data is selected based on the tag result</a:t>
            </a:r>
          </a:p>
        </p:txBody>
      </p:sp>
      <p:grpSp>
        <p:nvGrpSpPr>
          <p:cNvPr id="6" name="Group 98">
            <a:extLst>
              <a:ext uri="{FF2B5EF4-FFF2-40B4-BE49-F238E27FC236}">
                <a16:creationId xmlns:a16="http://schemas.microsoft.com/office/drawing/2014/main" xmlns="" id="{01073BC6-3C15-482E-AA09-2CC5EA09DA20}"/>
              </a:ext>
            </a:extLst>
          </p:cNvPr>
          <p:cNvGrpSpPr>
            <a:grpSpLocks/>
          </p:cNvGrpSpPr>
          <p:nvPr/>
        </p:nvGrpSpPr>
        <p:grpSpPr bwMode="auto">
          <a:xfrm>
            <a:off x="139700" y="2780928"/>
            <a:ext cx="9004300" cy="3457575"/>
            <a:chOff x="55" y="2024"/>
            <a:chExt cx="5672" cy="2178"/>
          </a:xfrm>
        </p:grpSpPr>
        <p:sp>
          <p:nvSpPr>
            <p:cNvPr id="7" name="Rectangle 4">
              <a:extLst>
                <a:ext uri="{FF2B5EF4-FFF2-40B4-BE49-F238E27FC236}">
                  <a16:creationId xmlns:a16="http://schemas.microsoft.com/office/drawing/2014/main" xmlns="" id="{812C3C48-5EDE-4AEB-925B-8BB551F92D05}"/>
                </a:ext>
              </a:extLst>
            </p:cNvPr>
            <p:cNvSpPr>
              <a:spLocks noChangeArrowheads="1"/>
            </p:cNvSpPr>
            <p:nvPr/>
          </p:nvSpPr>
          <p:spPr bwMode="auto">
            <a:xfrm>
              <a:off x="1656" y="2368"/>
              <a:ext cx="992"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8" name="Line 5">
              <a:extLst>
                <a:ext uri="{FF2B5EF4-FFF2-40B4-BE49-F238E27FC236}">
                  <a16:creationId xmlns:a16="http://schemas.microsoft.com/office/drawing/2014/main" xmlns="" id="{CD453A89-2F42-4766-B515-707FDD31BE03}"/>
                </a:ext>
              </a:extLst>
            </p:cNvPr>
            <p:cNvSpPr>
              <a:spLocks noChangeShapeType="1"/>
            </p:cNvSpPr>
            <p:nvPr/>
          </p:nvSpPr>
          <p:spPr bwMode="auto">
            <a:xfrm>
              <a:off x="1648" y="2552"/>
              <a:ext cx="10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6">
              <a:extLst>
                <a:ext uri="{FF2B5EF4-FFF2-40B4-BE49-F238E27FC236}">
                  <a16:creationId xmlns:a16="http://schemas.microsoft.com/office/drawing/2014/main" xmlns="" id="{92A3DF48-97B5-4142-84F2-CBF5DA3A8404}"/>
                </a:ext>
              </a:extLst>
            </p:cNvPr>
            <p:cNvSpPr>
              <a:spLocks noChangeShapeType="1"/>
            </p:cNvSpPr>
            <p:nvPr/>
          </p:nvSpPr>
          <p:spPr bwMode="auto">
            <a:xfrm>
              <a:off x="1648" y="2936"/>
              <a:ext cx="10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7">
              <a:extLst>
                <a:ext uri="{FF2B5EF4-FFF2-40B4-BE49-F238E27FC236}">
                  <a16:creationId xmlns:a16="http://schemas.microsoft.com/office/drawing/2014/main" xmlns="" id="{BF695892-C2BF-4DC9-ACD7-789C11FBF53E}"/>
                </a:ext>
              </a:extLst>
            </p:cNvPr>
            <p:cNvSpPr>
              <a:spLocks noChangeArrowheads="1"/>
            </p:cNvSpPr>
            <p:nvPr/>
          </p:nvSpPr>
          <p:spPr bwMode="auto">
            <a:xfrm>
              <a:off x="1783" y="2168"/>
              <a:ext cx="7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Data</a:t>
              </a:r>
            </a:p>
          </p:txBody>
        </p:sp>
        <p:sp>
          <p:nvSpPr>
            <p:cNvPr id="11" name="Rectangle 8">
              <a:extLst>
                <a:ext uri="{FF2B5EF4-FFF2-40B4-BE49-F238E27FC236}">
                  <a16:creationId xmlns:a16="http://schemas.microsoft.com/office/drawing/2014/main" xmlns="" id="{4818E950-ACF1-4332-A44B-803D52551704}"/>
                </a:ext>
              </a:extLst>
            </p:cNvPr>
            <p:cNvSpPr>
              <a:spLocks noChangeArrowheads="1"/>
            </p:cNvSpPr>
            <p:nvPr/>
          </p:nvSpPr>
          <p:spPr bwMode="auto">
            <a:xfrm>
              <a:off x="1735" y="2360"/>
              <a:ext cx="89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Block 0</a:t>
              </a:r>
            </a:p>
          </p:txBody>
        </p:sp>
        <p:sp>
          <p:nvSpPr>
            <p:cNvPr id="12" name="Rectangle 9">
              <a:extLst>
                <a:ext uri="{FF2B5EF4-FFF2-40B4-BE49-F238E27FC236}">
                  <a16:creationId xmlns:a16="http://schemas.microsoft.com/office/drawing/2014/main" xmlns="" id="{2163762B-32C3-4D4B-A9E3-0939EBFA144C}"/>
                </a:ext>
              </a:extLst>
            </p:cNvPr>
            <p:cNvSpPr>
              <a:spLocks noChangeArrowheads="1"/>
            </p:cNvSpPr>
            <p:nvPr/>
          </p:nvSpPr>
          <p:spPr bwMode="auto">
            <a:xfrm>
              <a:off x="456" y="2368"/>
              <a:ext cx="108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3" name="Line 10">
              <a:extLst>
                <a:ext uri="{FF2B5EF4-FFF2-40B4-BE49-F238E27FC236}">
                  <a16:creationId xmlns:a16="http://schemas.microsoft.com/office/drawing/2014/main" xmlns="" id="{AA38F1C8-4322-42F4-BF3C-584D5EAA5C49}"/>
                </a:ext>
              </a:extLst>
            </p:cNvPr>
            <p:cNvSpPr>
              <a:spLocks noChangeShapeType="1"/>
            </p:cNvSpPr>
            <p:nvPr/>
          </p:nvSpPr>
          <p:spPr bwMode="auto">
            <a:xfrm flipH="1">
              <a:off x="448" y="2552"/>
              <a:ext cx="1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11">
              <a:extLst>
                <a:ext uri="{FF2B5EF4-FFF2-40B4-BE49-F238E27FC236}">
                  <a16:creationId xmlns:a16="http://schemas.microsoft.com/office/drawing/2014/main" xmlns="" id="{4DC47DF6-A316-4E4A-A67C-6168145E2657}"/>
                </a:ext>
              </a:extLst>
            </p:cNvPr>
            <p:cNvSpPr>
              <a:spLocks noChangeShapeType="1"/>
            </p:cNvSpPr>
            <p:nvPr/>
          </p:nvSpPr>
          <p:spPr bwMode="auto">
            <a:xfrm flipH="1">
              <a:off x="448" y="2936"/>
              <a:ext cx="1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Rectangle 12">
              <a:extLst>
                <a:ext uri="{FF2B5EF4-FFF2-40B4-BE49-F238E27FC236}">
                  <a16:creationId xmlns:a16="http://schemas.microsoft.com/office/drawing/2014/main" xmlns="" id="{044C942C-7A6E-4F81-88FC-6EB26CCCE1CB}"/>
                </a:ext>
              </a:extLst>
            </p:cNvPr>
            <p:cNvSpPr>
              <a:spLocks noChangeArrowheads="1"/>
            </p:cNvSpPr>
            <p:nvPr/>
          </p:nvSpPr>
          <p:spPr bwMode="auto">
            <a:xfrm>
              <a:off x="216" y="2368"/>
              <a:ext cx="12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6" name="Line 13">
              <a:extLst>
                <a:ext uri="{FF2B5EF4-FFF2-40B4-BE49-F238E27FC236}">
                  <a16:creationId xmlns:a16="http://schemas.microsoft.com/office/drawing/2014/main" xmlns="" id="{68DCFA61-BEE6-4B52-9AC6-DC1C69269067}"/>
                </a:ext>
              </a:extLst>
            </p:cNvPr>
            <p:cNvSpPr>
              <a:spLocks noChangeShapeType="1"/>
            </p:cNvSpPr>
            <p:nvPr/>
          </p:nvSpPr>
          <p:spPr bwMode="auto">
            <a:xfrm flipH="1">
              <a:off x="208" y="2552"/>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4">
              <a:extLst>
                <a:ext uri="{FF2B5EF4-FFF2-40B4-BE49-F238E27FC236}">
                  <a16:creationId xmlns:a16="http://schemas.microsoft.com/office/drawing/2014/main" xmlns="" id="{8362250D-16AB-43A2-AE96-6E51CEAE10C0}"/>
                </a:ext>
              </a:extLst>
            </p:cNvPr>
            <p:cNvSpPr>
              <a:spLocks noChangeShapeType="1"/>
            </p:cNvSpPr>
            <p:nvPr/>
          </p:nvSpPr>
          <p:spPr bwMode="auto">
            <a:xfrm flipH="1">
              <a:off x="208" y="2936"/>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Rectangle 15">
              <a:extLst>
                <a:ext uri="{FF2B5EF4-FFF2-40B4-BE49-F238E27FC236}">
                  <a16:creationId xmlns:a16="http://schemas.microsoft.com/office/drawing/2014/main" xmlns="" id="{9BA07CB7-62BE-45FF-BC06-A2BF97A90A57}"/>
                </a:ext>
              </a:extLst>
            </p:cNvPr>
            <p:cNvSpPr>
              <a:spLocks noChangeArrowheads="1"/>
            </p:cNvSpPr>
            <p:nvPr/>
          </p:nvSpPr>
          <p:spPr bwMode="auto">
            <a:xfrm>
              <a:off x="631" y="2168"/>
              <a:ext cx="7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Tag</a:t>
              </a:r>
            </a:p>
          </p:txBody>
        </p:sp>
        <p:sp>
          <p:nvSpPr>
            <p:cNvPr id="19" name="Rectangle 16">
              <a:extLst>
                <a:ext uri="{FF2B5EF4-FFF2-40B4-BE49-F238E27FC236}">
                  <a16:creationId xmlns:a16="http://schemas.microsoft.com/office/drawing/2014/main" xmlns="" id="{93A99433-5F71-45CD-9971-1BDFBD7FDDDD}"/>
                </a:ext>
              </a:extLst>
            </p:cNvPr>
            <p:cNvSpPr>
              <a:spLocks noChangeArrowheads="1"/>
            </p:cNvSpPr>
            <p:nvPr/>
          </p:nvSpPr>
          <p:spPr bwMode="auto">
            <a:xfrm>
              <a:off x="55" y="2168"/>
              <a:ext cx="4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Valid</a:t>
              </a:r>
            </a:p>
          </p:txBody>
        </p:sp>
        <p:sp>
          <p:nvSpPr>
            <p:cNvPr id="20" name="Rectangle 17">
              <a:extLst>
                <a:ext uri="{FF2B5EF4-FFF2-40B4-BE49-F238E27FC236}">
                  <a16:creationId xmlns:a16="http://schemas.microsoft.com/office/drawing/2014/main" xmlns="" id="{4BDD5F7D-B8C6-4BA8-864F-23577B90FC70}"/>
                </a:ext>
              </a:extLst>
            </p:cNvPr>
            <p:cNvSpPr>
              <a:spLocks noChangeArrowheads="1"/>
            </p:cNvSpPr>
            <p:nvPr/>
          </p:nvSpPr>
          <p:spPr bwMode="auto">
            <a:xfrm>
              <a:off x="919" y="2591"/>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21" name="Rectangle 18">
              <a:extLst>
                <a:ext uri="{FF2B5EF4-FFF2-40B4-BE49-F238E27FC236}">
                  <a16:creationId xmlns:a16="http://schemas.microsoft.com/office/drawing/2014/main" xmlns="" id="{143C476C-9D56-46E9-B190-23FAFEC8AC80}"/>
                </a:ext>
              </a:extLst>
            </p:cNvPr>
            <p:cNvSpPr>
              <a:spLocks noChangeArrowheads="1"/>
            </p:cNvSpPr>
            <p:nvPr/>
          </p:nvSpPr>
          <p:spPr bwMode="auto">
            <a:xfrm>
              <a:off x="199" y="2591"/>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22" name="Rectangle 19">
              <a:extLst>
                <a:ext uri="{FF2B5EF4-FFF2-40B4-BE49-F238E27FC236}">
                  <a16:creationId xmlns:a16="http://schemas.microsoft.com/office/drawing/2014/main" xmlns="" id="{EDA560A0-3428-488D-B337-8BA1A03CF7E8}"/>
                </a:ext>
              </a:extLst>
            </p:cNvPr>
            <p:cNvSpPr>
              <a:spLocks noChangeArrowheads="1"/>
            </p:cNvSpPr>
            <p:nvPr/>
          </p:nvSpPr>
          <p:spPr bwMode="auto">
            <a:xfrm>
              <a:off x="2071" y="2591"/>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grpSp>
          <p:nvGrpSpPr>
            <p:cNvPr id="23" name="Group 20">
              <a:extLst>
                <a:ext uri="{FF2B5EF4-FFF2-40B4-BE49-F238E27FC236}">
                  <a16:creationId xmlns:a16="http://schemas.microsoft.com/office/drawing/2014/main" xmlns="" id="{382ADF45-8E7E-481D-93AF-05DD597F77D2}"/>
                </a:ext>
              </a:extLst>
            </p:cNvPr>
            <p:cNvGrpSpPr>
              <a:grpSpLocks/>
            </p:cNvGrpSpPr>
            <p:nvPr/>
          </p:nvGrpSpPr>
          <p:grpSpPr bwMode="auto">
            <a:xfrm>
              <a:off x="3126" y="2168"/>
              <a:ext cx="2601" cy="952"/>
              <a:chOff x="3126" y="2168"/>
              <a:chExt cx="2601" cy="952"/>
            </a:xfrm>
          </p:grpSpPr>
          <p:sp>
            <p:nvSpPr>
              <p:cNvPr id="85" name="Rectangle 21">
                <a:extLst>
                  <a:ext uri="{FF2B5EF4-FFF2-40B4-BE49-F238E27FC236}">
                    <a16:creationId xmlns:a16="http://schemas.microsoft.com/office/drawing/2014/main" xmlns="" id="{ACEDC047-DD26-49AA-9D68-C6E9CDB55005}"/>
                  </a:ext>
                </a:extLst>
              </p:cNvPr>
              <p:cNvSpPr>
                <a:spLocks noChangeArrowheads="1"/>
              </p:cNvSpPr>
              <p:nvPr/>
            </p:nvSpPr>
            <p:spPr bwMode="auto">
              <a:xfrm>
                <a:off x="3134" y="2368"/>
                <a:ext cx="992"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86" name="Line 22">
                <a:extLst>
                  <a:ext uri="{FF2B5EF4-FFF2-40B4-BE49-F238E27FC236}">
                    <a16:creationId xmlns:a16="http://schemas.microsoft.com/office/drawing/2014/main" xmlns="" id="{AA5BD530-0AEF-4515-8E95-66F186DA84BF}"/>
                  </a:ext>
                </a:extLst>
              </p:cNvPr>
              <p:cNvSpPr>
                <a:spLocks noChangeShapeType="1"/>
              </p:cNvSpPr>
              <p:nvPr/>
            </p:nvSpPr>
            <p:spPr bwMode="auto">
              <a:xfrm flipH="1">
                <a:off x="3126" y="2552"/>
                <a:ext cx="10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23">
                <a:extLst>
                  <a:ext uri="{FF2B5EF4-FFF2-40B4-BE49-F238E27FC236}">
                    <a16:creationId xmlns:a16="http://schemas.microsoft.com/office/drawing/2014/main" xmlns="" id="{FA702058-30C5-4C3A-AC16-F12456454AA6}"/>
                  </a:ext>
                </a:extLst>
              </p:cNvPr>
              <p:cNvSpPr>
                <a:spLocks noChangeShapeType="1"/>
              </p:cNvSpPr>
              <p:nvPr/>
            </p:nvSpPr>
            <p:spPr bwMode="auto">
              <a:xfrm flipH="1">
                <a:off x="3126" y="2936"/>
                <a:ext cx="10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Rectangle 24">
                <a:extLst>
                  <a:ext uri="{FF2B5EF4-FFF2-40B4-BE49-F238E27FC236}">
                    <a16:creationId xmlns:a16="http://schemas.microsoft.com/office/drawing/2014/main" xmlns="" id="{F221C6BD-07DD-4B8C-B241-D38178952252}"/>
                  </a:ext>
                </a:extLst>
              </p:cNvPr>
              <p:cNvSpPr>
                <a:spLocks noChangeArrowheads="1"/>
              </p:cNvSpPr>
              <p:nvPr/>
            </p:nvSpPr>
            <p:spPr bwMode="auto">
              <a:xfrm flipH="1">
                <a:off x="3249" y="2168"/>
                <a:ext cx="7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Data</a:t>
                </a:r>
              </a:p>
            </p:txBody>
          </p:sp>
          <p:sp>
            <p:nvSpPr>
              <p:cNvPr id="89" name="Rectangle 25">
                <a:extLst>
                  <a:ext uri="{FF2B5EF4-FFF2-40B4-BE49-F238E27FC236}">
                    <a16:creationId xmlns:a16="http://schemas.microsoft.com/office/drawing/2014/main" xmlns="" id="{989E509C-DB90-48A2-9B45-4E51694D6D3F}"/>
                  </a:ext>
                </a:extLst>
              </p:cNvPr>
              <p:cNvSpPr>
                <a:spLocks noChangeArrowheads="1"/>
              </p:cNvSpPr>
              <p:nvPr/>
            </p:nvSpPr>
            <p:spPr bwMode="auto">
              <a:xfrm flipH="1">
                <a:off x="3151" y="2360"/>
                <a:ext cx="89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dirty="0">
                    <a:latin typeface="Times New Roman" panose="02020603050405020304" pitchFamily="18" charset="0"/>
                  </a:rPr>
                  <a:t>Cache Block 0</a:t>
                </a:r>
              </a:p>
            </p:txBody>
          </p:sp>
          <p:sp>
            <p:nvSpPr>
              <p:cNvPr id="90" name="Rectangle 26">
                <a:extLst>
                  <a:ext uri="{FF2B5EF4-FFF2-40B4-BE49-F238E27FC236}">
                    <a16:creationId xmlns:a16="http://schemas.microsoft.com/office/drawing/2014/main" xmlns="" id="{71F350D9-D335-4964-AEED-076AEC724688}"/>
                  </a:ext>
                </a:extLst>
              </p:cNvPr>
              <p:cNvSpPr>
                <a:spLocks noChangeArrowheads="1"/>
              </p:cNvSpPr>
              <p:nvPr/>
            </p:nvSpPr>
            <p:spPr bwMode="auto">
              <a:xfrm>
                <a:off x="4238" y="2368"/>
                <a:ext cx="108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91" name="Line 27">
                <a:extLst>
                  <a:ext uri="{FF2B5EF4-FFF2-40B4-BE49-F238E27FC236}">
                    <a16:creationId xmlns:a16="http://schemas.microsoft.com/office/drawing/2014/main" xmlns="" id="{ACAC4383-5230-4701-B693-ADFBCFFDD42F}"/>
                  </a:ext>
                </a:extLst>
              </p:cNvPr>
              <p:cNvSpPr>
                <a:spLocks noChangeShapeType="1"/>
              </p:cNvSpPr>
              <p:nvPr/>
            </p:nvSpPr>
            <p:spPr bwMode="auto">
              <a:xfrm>
                <a:off x="4230" y="2552"/>
                <a:ext cx="1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8">
                <a:extLst>
                  <a:ext uri="{FF2B5EF4-FFF2-40B4-BE49-F238E27FC236}">
                    <a16:creationId xmlns:a16="http://schemas.microsoft.com/office/drawing/2014/main" xmlns="" id="{88005742-07B3-4355-B794-933B9690578A}"/>
                  </a:ext>
                </a:extLst>
              </p:cNvPr>
              <p:cNvSpPr>
                <a:spLocks noChangeShapeType="1"/>
              </p:cNvSpPr>
              <p:nvPr/>
            </p:nvSpPr>
            <p:spPr bwMode="auto">
              <a:xfrm>
                <a:off x="4230" y="2936"/>
                <a:ext cx="1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Rectangle 29">
                <a:extLst>
                  <a:ext uri="{FF2B5EF4-FFF2-40B4-BE49-F238E27FC236}">
                    <a16:creationId xmlns:a16="http://schemas.microsoft.com/office/drawing/2014/main" xmlns="" id="{D2030559-7D20-47E8-A6AE-59BC96D1D8E1}"/>
                  </a:ext>
                </a:extLst>
              </p:cNvPr>
              <p:cNvSpPr>
                <a:spLocks noChangeArrowheads="1"/>
              </p:cNvSpPr>
              <p:nvPr/>
            </p:nvSpPr>
            <p:spPr bwMode="auto">
              <a:xfrm>
                <a:off x="5438" y="2368"/>
                <a:ext cx="12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94" name="Line 30">
                <a:extLst>
                  <a:ext uri="{FF2B5EF4-FFF2-40B4-BE49-F238E27FC236}">
                    <a16:creationId xmlns:a16="http://schemas.microsoft.com/office/drawing/2014/main" xmlns="" id="{30F026A7-1780-47B8-93E1-123B3C7E8CDA}"/>
                  </a:ext>
                </a:extLst>
              </p:cNvPr>
              <p:cNvSpPr>
                <a:spLocks noChangeShapeType="1"/>
              </p:cNvSpPr>
              <p:nvPr/>
            </p:nvSpPr>
            <p:spPr bwMode="auto">
              <a:xfrm>
                <a:off x="5430" y="2552"/>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31">
                <a:extLst>
                  <a:ext uri="{FF2B5EF4-FFF2-40B4-BE49-F238E27FC236}">
                    <a16:creationId xmlns:a16="http://schemas.microsoft.com/office/drawing/2014/main" xmlns="" id="{EB6EA462-EEA8-4EEE-86C7-350B5CCC5A30}"/>
                  </a:ext>
                </a:extLst>
              </p:cNvPr>
              <p:cNvSpPr>
                <a:spLocks noChangeShapeType="1"/>
              </p:cNvSpPr>
              <p:nvPr/>
            </p:nvSpPr>
            <p:spPr bwMode="auto">
              <a:xfrm>
                <a:off x="5430" y="2936"/>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Rectangle 32">
                <a:extLst>
                  <a:ext uri="{FF2B5EF4-FFF2-40B4-BE49-F238E27FC236}">
                    <a16:creationId xmlns:a16="http://schemas.microsoft.com/office/drawing/2014/main" xmlns="" id="{AF09A6F9-77CB-4A5E-86E9-8B13F0DECC1A}"/>
                  </a:ext>
                </a:extLst>
              </p:cNvPr>
              <p:cNvSpPr>
                <a:spLocks noChangeArrowheads="1"/>
              </p:cNvSpPr>
              <p:nvPr/>
            </p:nvSpPr>
            <p:spPr bwMode="auto">
              <a:xfrm flipH="1">
                <a:off x="4450" y="2168"/>
                <a:ext cx="7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Tag</a:t>
                </a:r>
              </a:p>
            </p:txBody>
          </p:sp>
          <p:sp>
            <p:nvSpPr>
              <p:cNvPr id="97" name="Rectangle 33">
                <a:extLst>
                  <a:ext uri="{FF2B5EF4-FFF2-40B4-BE49-F238E27FC236}">
                    <a16:creationId xmlns:a16="http://schemas.microsoft.com/office/drawing/2014/main" xmlns="" id="{785A2DAF-CFE0-454C-A091-B2D1E2A39DBC}"/>
                  </a:ext>
                </a:extLst>
              </p:cNvPr>
              <p:cNvSpPr>
                <a:spLocks noChangeArrowheads="1"/>
              </p:cNvSpPr>
              <p:nvPr/>
            </p:nvSpPr>
            <p:spPr bwMode="auto">
              <a:xfrm flipH="1">
                <a:off x="5314" y="2168"/>
                <a:ext cx="4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Valid</a:t>
                </a:r>
              </a:p>
            </p:txBody>
          </p:sp>
          <p:sp>
            <p:nvSpPr>
              <p:cNvPr id="98" name="Rectangle 34">
                <a:extLst>
                  <a:ext uri="{FF2B5EF4-FFF2-40B4-BE49-F238E27FC236}">
                    <a16:creationId xmlns:a16="http://schemas.microsoft.com/office/drawing/2014/main" xmlns="" id="{AE8E7F35-F63C-48B1-B726-864CF705EBD3}"/>
                  </a:ext>
                </a:extLst>
              </p:cNvPr>
              <p:cNvSpPr>
                <a:spLocks noChangeArrowheads="1"/>
              </p:cNvSpPr>
              <p:nvPr/>
            </p:nvSpPr>
            <p:spPr bwMode="auto">
              <a:xfrm flipH="1">
                <a:off x="4685" y="2591"/>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99" name="Rectangle 35">
                <a:extLst>
                  <a:ext uri="{FF2B5EF4-FFF2-40B4-BE49-F238E27FC236}">
                    <a16:creationId xmlns:a16="http://schemas.microsoft.com/office/drawing/2014/main" xmlns="" id="{156A840B-6771-416D-B552-C147753F04F8}"/>
                  </a:ext>
                </a:extLst>
              </p:cNvPr>
              <p:cNvSpPr>
                <a:spLocks noChangeArrowheads="1"/>
              </p:cNvSpPr>
              <p:nvPr/>
            </p:nvSpPr>
            <p:spPr bwMode="auto">
              <a:xfrm flipH="1">
                <a:off x="5405" y="2591"/>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100" name="Rectangle 36">
                <a:extLst>
                  <a:ext uri="{FF2B5EF4-FFF2-40B4-BE49-F238E27FC236}">
                    <a16:creationId xmlns:a16="http://schemas.microsoft.com/office/drawing/2014/main" xmlns="" id="{02F695C7-E595-4288-B075-4D3097061BCB}"/>
                  </a:ext>
                </a:extLst>
              </p:cNvPr>
              <p:cNvSpPr>
                <a:spLocks noChangeArrowheads="1"/>
              </p:cNvSpPr>
              <p:nvPr/>
            </p:nvSpPr>
            <p:spPr bwMode="auto">
              <a:xfrm flipH="1">
                <a:off x="3533" y="2591"/>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grpSp>
        <p:sp>
          <p:nvSpPr>
            <p:cNvPr id="24" name="Line 37">
              <a:extLst>
                <a:ext uri="{FF2B5EF4-FFF2-40B4-BE49-F238E27FC236}">
                  <a16:creationId xmlns:a16="http://schemas.microsoft.com/office/drawing/2014/main" xmlns="" id="{BD2C6A32-E259-4792-ADB1-E6774D1B9B9D}"/>
                </a:ext>
              </a:extLst>
            </p:cNvPr>
            <p:cNvSpPr>
              <a:spLocks noChangeShapeType="1"/>
            </p:cNvSpPr>
            <p:nvPr/>
          </p:nvSpPr>
          <p:spPr bwMode="auto">
            <a:xfrm>
              <a:off x="2896" y="2216"/>
              <a:ext cx="0" cy="8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38">
              <a:extLst>
                <a:ext uri="{FF2B5EF4-FFF2-40B4-BE49-F238E27FC236}">
                  <a16:creationId xmlns:a16="http://schemas.microsoft.com/office/drawing/2014/main" xmlns="" id="{62CE3AF3-5E0B-4C10-A069-7765A8EEF825}"/>
                </a:ext>
              </a:extLst>
            </p:cNvPr>
            <p:cNvSpPr>
              <a:spLocks noChangeShapeType="1"/>
            </p:cNvSpPr>
            <p:nvPr/>
          </p:nvSpPr>
          <p:spPr bwMode="auto">
            <a:xfrm>
              <a:off x="2656" y="3032"/>
              <a:ext cx="48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 name="Rectangle 39">
              <a:extLst>
                <a:ext uri="{FF2B5EF4-FFF2-40B4-BE49-F238E27FC236}">
                  <a16:creationId xmlns:a16="http://schemas.microsoft.com/office/drawing/2014/main" xmlns="" id="{797C8D98-FA25-4264-A099-1B5F551D821E}"/>
                </a:ext>
              </a:extLst>
            </p:cNvPr>
            <p:cNvSpPr>
              <a:spLocks noChangeArrowheads="1"/>
            </p:cNvSpPr>
            <p:nvPr/>
          </p:nvSpPr>
          <p:spPr bwMode="auto">
            <a:xfrm>
              <a:off x="2599" y="2024"/>
              <a:ext cx="8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Index</a:t>
              </a:r>
            </a:p>
          </p:txBody>
        </p:sp>
        <p:sp>
          <p:nvSpPr>
            <p:cNvPr id="27" name="Rectangle 40">
              <a:extLst>
                <a:ext uri="{FF2B5EF4-FFF2-40B4-BE49-F238E27FC236}">
                  <a16:creationId xmlns:a16="http://schemas.microsoft.com/office/drawing/2014/main" xmlns="" id="{23D28B9A-B9FF-48C9-A081-2360777CF571}"/>
                </a:ext>
              </a:extLst>
            </p:cNvPr>
            <p:cNvSpPr>
              <a:spLocks noChangeArrowheads="1"/>
            </p:cNvSpPr>
            <p:nvPr/>
          </p:nvSpPr>
          <p:spPr bwMode="auto">
            <a:xfrm>
              <a:off x="168" y="2848"/>
              <a:ext cx="5456" cy="320"/>
            </a:xfrm>
            <a:prstGeom prst="rect">
              <a:avLst/>
            </a:prstGeom>
            <a:noFill/>
            <a:ln w="254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28" name="Line 41">
              <a:extLst>
                <a:ext uri="{FF2B5EF4-FFF2-40B4-BE49-F238E27FC236}">
                  <a16:creationId xmlns:a16="http://schemas.microsoft.com/office/drawing/2014/main" xmlns="" id="{BA7FF361-FC26-48D0-9D51-45852717BBB5}"/>
                </a:ext>
              </a:extLst>
            </p:cNvPr>
            <p:cNvSpPr>
              <a:spLocks noChangeShapeType="1"/>
            </p:cNvSpPr>
            <p:nvPr/>
          </p:nvSpPr>
          <p:spPr bwMode="auto">
            <a:xfrm>
              <a:off x="2128" y="3416"/>
              <a:ext cx="15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2">
              <a:extLst>
                <a:ext uri="{FF2B5EF4-FFF2-40B4-BE49-F238E27FC236}">
                  <a16:creationId xmlns:a16="http://schemas.microsoft.com/office/drawing/2014/main" xmlns="" id="{05F05496-47EA-4F56-9A0D-6A003C8F8B30}"/>
                </a:ext>
              </a:extLst>
            </p:cNvPr>
            <p:cNvSpPr>
              <a:spLocks noChangeShapeType="1"/>
            </p:cNvSpPr>
            <p:nvPr/>
          </p:nvSpPr>
          <p:spPr bwMode="auto">
            <a:xfrm>
              <a:off x="2128" y="3416"/>
              <a:ext cx="144"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43">
              <a:extLst>
                <a:ext uri="{FF2B5EF4-FFF2-40B4-BE49-F238E27FC236}">
                  <a16:creationId xmlns:a16="http://schemas.microsoft.com/office/drawing/2014/main" xmlns="" id="{7A25E467-CCC8-4207-A323-C38C44D08037}"/>
                </a:ext>
              </a:extLst>
            </p:cNvPr>
            <p:cNvSpPr>
              <a:spLocks noChangeShapeType="1"/>
            </p:cNvSpPr>
            <p:nvPr/>
          </p:nvSpPr>
          <p:spPr bwMode="auto">
            <a:xfrm>
              <a:off x="2272" y="3608"/>
              <a:ext cx="12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44">
              <a:extLst>
                <a:ext uri="{FF2B5EF4-FFF2-40B4-BE49-F238E27FC236}">
                  <a16:creationId xmlns:a16="http://schemas.microsoft.com/office/drawing/2014/main" xmlns="" id="{D84C96A9-1B60-4497-9FF7-00DA7AA52341}"/>
                </a:ext>
              </a:extLst>
            </p:cNvPr>
            <p:cNvSpPr>
              <a:spLocks noChangeShapeType="1"/>
            </p:cNvSpPr>
            <p:nvPr/>
          </p:nvSpPr>
          <p:spPr bwMode="auto">
            <a:xfrm flipH="1">
              <a:off x="3520" y="3416"/>
              <a:ext cx="144"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Rectangle 45">
              <a:extLst>
                <a:ext uri="{FF2B5EF4-FFF2-40B4-BE49-F238E27FC236}">
                  <a16:creationId xmlns:a16="http://schemas.microsoft.com/office/drawing/2014/main" xmlns="" id="{06A4F9F3-D26D-4B0A-990D-5FB45B53B434}"/>
                </a:ext>
              </a:extLst>
            </p:cNvPr>
            <p:cNvSpPr>
              <a:spLocks noChangeArrowheads="1"/>
            </p:cNvSpPr>
            <p:nvPr/>
          </p:nvSpPr>
          <p:spPr bwMode="auto">
            <a:xfrm>
              <a:off x="2743" y="3416"/>
              <a:ext cx="3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Mux</a:t>
              </a:r>
            </a:p>
          </p:txBody>
        </p:sp>
        <p:sp>
          <p:nvSpPr>
            <p:cNvPr id="33" name="Line 46">
              <a:extLst>
                <a:ext uri="{FF2B5EF4-FFF2-40B4-BE49-F238E27FC236}">
                  <a16:creationId xmlns:a16="http://schemas.microsoft.com/office/drawing/2014/main" xmlns="" id="{B9FF1D62-FD04-42B4-B63D-6720B3C3A0EF}"/>
                </a:ext>
              </a:extLst>
            </p:cNvPr>
            <p:cNvSpPr>
              <a:spLocks noChangeShapeType="1"/>
            </p:cNvSpPr>
            <p:nvPr/>
          </p:nvSpPr>
          <p:spPr bwMode="auto">
            <a:xfrm>
              <a:off x="2512" y="3032"/>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Line 47">
              <a:extLst>
                <a:ext uri="{FF2B5EF4-FFF2-40B4-BE49-F238E27FC236}">
                  <a16:creationId xmlns:a16="http://schemas.microsoft.com/office/drawing/2014/main" xmlns="" id="{1FFE9D15-EA7C-4CDE-AE51-B2080E0BAC12}"/>
                </a:ext>
              </a:extLst>
            </p:cNvPr>
            <p:cNvSpPr>
              <a:spLocks noChangeShapeType="1"/>
            </p:cNvSpPr>
            <p:nvPr/>
          </p:nvSpPr>
          <p:spPr bwMode="auto">
            <a:xfrm>
              <a:off x="3280" y="3032"/>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Rectangle 48">
              <a:extLst>
                <a:ext uri="{FF2B5EF4-FFF2-40B4-BE49-F238E27FC236}">
                  <a16:creationId xmlns:a16="http://schemas.microsoft.com/office/drawing/2014/main" xmlns="" id="{5E365D21-9A16-4F1C-A70F-C9685C1815A3}"/>
                </a:ext>
              </a:extLst>
            </p:cNvPr>
            <p:cNvSpPr>
              <a:spLocks noChangeArrowheads="1"/>
            </p:cNvSpPr>
            <p:nvPr/>
          </p:nvSpPr>
          <p:spPr bwMode="auto">
            <a:xfrm>
              <a:off x="3175" y="3383"/>
              <a:ext cx="17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400">
                  <a:latin typeface="Times New Roman" panose="02020603050405020304" pitchFamily="18" charset="0"/>
                </a:rPr>
                <a:t>0</a:t>
              </a:r>
            </a:p>
          </p:txBody>
        </p:sp>
        <p:sp>
          <p:nvSpPr>
            <p:cNvPr id="36" name="Rectangle 49">
              <a:extLst>
                <a:ext uri="{FF2B5EF4-FFF2-40B4-BE49-F238E27FC236}">
                  <a16:creationId xmlns:a16="http://schemas.microsoft.com/office/drawing/2014/main" xmlns="" id="{353C4ED4-D94F-43FC-BA93-18A698C718FF}"/>
                </a:ext>
              </a:extLst>
            </p:cNvPr>
            <p:cNvSpPr>
              <a:spLocks noChangeArrowheads="1"/>
            </p:cNvSpPr>
            <p:nvPr/>
          </p:nvSpPr>
          <p:spPr bwMode="auto">
            <a:xfrm>
              <a:off x="2455" y="3383"/>
              <a:ext cx="17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400">
                  <a:latin typeface="Times New Roman" panose="02020603050405020304" pitchFamily="18" charset="0"/>
                </a:rPr>
                <a:t>1</a:t>
              </a:r>
            </a:p>
          </p:txBody>
        </p:sp>
        <p:sp>
          <p:nvSpPr>
            <p:cNvPr id="37" name="Rectangle 50">
              <a:extLst>
                <a:ext uri="{FF2B5EF4-FFF2-40B4-BE49-F238E27FC236}">
                  <a16:creationId xmlns:a16="http://schemas.microsoft.com/office/drawing/2014/main" xmlns="" id="{2DE1DD73-3FD5-4B71-A9AD-4E2FC36A7DE9}"/>
                </a:ext>
              </a:extLst>
            </p:cNvPr>
            <p:cNvSpPr>
              <a:spLocks noChangeArrowheads="1"/>
            </p:cNvSpPr>
            <p:nvPr/>
          </p:nvSpPr>
          <p:spPr bwMode="auto">
            <a:xfrm>
              <a:off x="2215" y="3431"/>
              <a:ext cx="31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400">
                  <a:latin typeface="Times New Roman" panose="02020603050405020304" pitchFamily="18" charset="0"/>
                </a:rPr>
                <a:t>Sel1</a:t>
              </a:r>
            </a:p>
          </p:txBody>
        </p:sp>
        <p:sp>
          <p:nvSpPr>
            <p:cNvPr id="38" name="Rectangle 51">
              <a:extLst>
                <a:ext uri="{FF2B5EF4-FFF2-40B4-BE49-F238E27FC236}">
                  <a16:creationId xmlns:a16="http://schemas.microsoft.com/office/drawing/2014/main" xmlns="" id="{F8DF77F5-4291-466E-9623-4DD6101D006A}"/>
                </a:ext>
              </a:extLst>
            </p:cNvPr>
            <p:cNvSpPr>
              <a:spLocks noChangeArrowheads="1"/>
            </p:cNvSpPr>
            <p:nvPr/>
          </p:nvSpPr>
          <p:spPr bwMode="auto">
            <a:xfrm>
              <a:off x="3271" y="3431"/>
              <a:ext cx="31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400">
                  <a:latin typeface="Times New Roman" panose="02020603050405020304" pitchFamily="18" charset="0"/>
                </a:rPr>
                <a:t>Sel0</a:t>
              </a:r>
            </a:p>
          </p:txBody>
        </p:sp>
        <p:sp>
          <p:nvSpPr>
            <p:cNvPr id="39" name="Line 52">
              <a:extLst>
                <a:ext uri="{FF2B5EF4-FFF2-40B4-BE49-F238E27FC236}">
                  <a16:creationId xmlns:a16="http://schemas.microsoft.com/office/drawing/2014/main" xmlns="" id="{FE62EB1F-8D58-40B5-99A4-A91993C2FA8C}"/>
                </a:ext>
              </a:extLst>
            </p:cNvPr>
            <p:cNvSpPr>
              <a:spLocks noChangeShapeType="1"/>
            </p:cNvSpPr>
            <p:nvPr/>
          </p:nvSpPr>
          <p:spPr bwMode="auto">
            <a:xfrm>
              <a:off x="2896" y="3608"/>
              <a:ext cx="0" cy="48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0" name="Rectangle 53">
              <a:extLst>
                <a:ext uri="{FF2B5EF4-FFF2-40B4-BE49-F238E27FC236}">
                  <a16:creationId xmlns:a16="http://schemas.microsoft.com/office/drawing/2014/main" xmlns="" id="{D82270D2-C820-404B-A4BD-9378D2B6B296}"/>
                </a:ext>
              </a:extLst>
            </p:cNvPr>
            <p:cNvSpPr>
              <a:spLocks noChangeArrowheads="1"/>
            </p:cNvSpPr>
            <p:nvPr/>
          </p:nvSpPr>
          <p:spPr bwMode="auto">
            <a:xfrm>
              <a:off x="2935" y="3896"/>
              <a:ext cx="8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Block</a:t>
              </a:r>
            </a:p>
          </p:txBody>
        </p:sp>
        <p:sp>
          <p:nvSpPr>
            <p:cNvPr id="41" name="Oval 54">
              <a:extLst>
                <a:ext uri="{FF2B5EF4-FFF2-40B4-BE49-F238E27FC236}">
                  <a16:creationId xmlns:a16="http://schemas.microsoft.com/office/drawing/2014/main" xmlns="" id="{4E166313-1D35-4BCC-A999-8B152041D08D}"/>
                </a:ext>
              </a:extLst>
            </p:cNvPr>
            <p:cNvSpPr>
              <a:spLocks noChangeArrowheads="1"/>
            </p:cNvSpPr>
            <p:nvPr/>
          </p:nvSpPr>
          <p:spPr bwMode="auto">
            <a:xfrm>
              <a:off x="888" y="3328"/>
              <a:ext cx="560"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grpSp>
          <p:nvGrpSpPr>
            <p:cNvPr id="42" name="Group 55">
              <a:extLst>
                <a:ext uri="{FF2B5EF4-FFF2-40B4-BE49-F238E27FC236}">
                  <a16:creationId xmlns:a16="http://schemas.microsoft.com/office/drawing/2014/main" xmlns="" id="{9B53BFB0-D7AF-44C8-9509-EB7B852822B5}"/>
                </a:ext>
              </a:extLst>
            </p:cNvPr>
            <p:cNvGrpSpPr>
              <a:grpSpLocks/>
            </p:cNvGrpSpPr>
            <p:nvPr/>
          </p:nvGrpSpPr>
          <p:grpSpPr bwMode="auto">
            <a:xfrm>
              <a:off x="1600" y="3416"/>
              <a:ext cx="624" cy="289"/>
              <a:chOff x="1600" y="3416"/>
              <a:chExt cx="624" cy="289"/>
            </a:xfrm>
          </p:grpSpPr>
          <p:grpSp>
            <p:nvGrpSpPr>
              <p:cNvPr id="76" name="Group 56">
                <a:extLst>
                  <a:ext uri="{FF2B5EF4-FFF2-40B4-BE49-F238E27FC236}">
                    <a16:creationId xmlns:a16="http://schemas.microsoft.com/office/drawing/2014/main" xmlns="" id="{2A62B067-3C02-4F6A-A96E-22CB77DA5C16}"/>
                  </a:ext>
                </a:extLst>
              </p:cNvPr>
              <p:cNvGrpSpPr>
                <a:grpSpLocks/>
              </p:cNvGrpSpPr>
              <p:nvPr/>
            </p:nvGrpSpPr>
            <p:grpSpPr bwMode="auto">
              <a:xfrm>
                <a:off x="1744" y="3416"/>
                <a:ext cx="480" cy="289"/>
                <a:chOff x="1744" y="3416"/>
                <a:chExt cx="480" cy="289"/>
              </a:xfrm>
            </p:grpSpPr>
            <p:sp>
              <p:nvSpPr>
                <p:cNvPr id="79" name="Arc 57">
                  <a:extLst>
                    <a:ext uri="{FF2B5EF4-FFF2-40B4-BE49-F238E27FC236}">
                      <a16:creationId xmlns:a16="http://schemas.microsoft.com/office/drawing/2014/main" xmlns="" id="{FD0FC004-D38A-4CC4-A5F0-42FE2641C35E}"/>
                    </a:ext>
                  </a:extLst>
                </p:cNvPr>
                <p:cNvSpPr>
                  <a:spLocks/>
                </p:cNvSpPr>
                <p:nvPr/>
              </p:nvSpPr>
              <p:spPr bwMode="auto">
                <a:xfrm>
                  <a:off x="1864" y="3417"/>
                  <a:ext cx="200" cy="144"/>
                </a:xfrm>
                <a:custGeom>
                  <a:avLst/>
                  <a:gdLst>
                    <a:gd name="T0" fmla="*/ 0 w 21600"/>
                    <a:gd name="T1" fmla="*/ 0 h 21600"/>
                    <a:gd name="T2" fmla="*/ 200 w 21600"/>
                    <a:gd name="T3" fmla="*/ 144 h 21600"/>
                    <a:gd name="T4" fmla="*/ 0 w 21600"/>
                    <a:gd name="T5" fmla="*/ 14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80" name="Arc 58">
                  <a:extLst>
                    <a:ext uri="{FF2B5EF4-FFF2-40B4-BE49-F238E27FC236}">
                      <a16:creationId xmlns:a16="http://schemas.microsoft.com/office/drawing/2014/main" xmlns="" id="{C24CC542-C490-4E67-BAB6-6C807DF7DCE4}"/>
                    </a:ext>
                  </a:extLst>
                </p:cNvPr>
                <p:cNvSpPr>
                  <a:spLocks/>
                </p:cNvSpPr>
                <p:nvPr/>
              </p:nvSpPr>
              <p:spPr bwMode="auto">
                <a:xfrm rot="10800000">
                  <a:off x="1865" y="3561"/>
                  <a:ext cx="200" cy="144"/>
                </a:xfrm>
                <a:custGeom>
                  <a:avLst/>
                  <a:gdLst>
                    <a:gd name="T0" fmla="*/ 0 w 21600"/>
                    <a:gd name="T1" fmla="*/ 144 h 21600"/>
                    <a:gd name="T2" fmla="*/ 199 w 21600"/>
                    <a:gd name="T3" fmla="*/ 0 h 21600"/>
                    <a:gd name="T4" fmla="*/ 200 w 21600"/>
                    <a:gd name="T5" fmla="*/ 14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2"/>
                        <a:pt x="9604" y="59"/>
                        <a:pt x="21492" y="0"/>
                      </a:cubicBezTo>
                    </a:path>
                    <a:path w="21600" h="21600" stroke="0" extrusionOk="0">
                      <a:moveTo>
                        <a:pt x="0" y="21600"/>
                      </a:moveTo>
                      <a:cubicBezTo>
                        <a:pt x="0" y="9712"/>
                        <a:pt x="9604" y="59"/>
                        <a:pt x="21492" y="0"/>
                      </a:cubicBezTo>
                      <a:lnTo>
                        <a:pt x="2160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81" name="Line 59">
                  <a:extLst>
                    <a:ext uri="{FF2B5EF4-FFF2-40B4-BE49-F238E27FC236}">
                      <a16:creationId xmlns:a16="http://schemas.microsoft.com/office/drawing/2014/main" xmlns="" id="{B9D868EF-7B19-4F22-99F4-75487F6C539D}"/>
                    </a:ext>
                  </a:extLst>
                </p:cNvPr>
                <p:cNvSpPr>
                  <a:spLocks noChangeShapeType="1"/>
                </p:cNvSpPr>
                <p:nvPr/>
              </p:nvSpPr>
              <p:spPr bwMode="auto">
                <a:xfrm flipH="1">
                  <a:off x="1744" y="341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60">
                  <a:extLst>
                    <a:ext uri="{FF2B5EF4-FFF2-40B4-BE49-F238E27FC236}">
                      <a16:creationId xmlns:a16="http://schemas.microsoft.com/office/drawing/2014/main" xmlns="" id="{78B89423-743D-4CAF-A948-DEAB891EE171}"/>
                    </a:ext>
                  </a:extLst>
                </p:cNvPr>
                <p:cNvSpPr>
                  <a:spLocks noChangeShapeType="1"/>
                </p:cNvSpPr>
                <p:nvPr/>
              </p:nvSpPr>
              <p:spPr bwMode="auto">
                <a:xfrm>
                  <a:off x="1744" y="3416"/>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1">
                  <a:extLst>
                    <a:ext uri="{FF2B5EF4-FFF2-40B4-BE49-F238E27FC236}">
                      <a16:creationId xmlns:a16="http://schemas.microsoft.com/office/drawing/2014/main" xmlns="" id="{8FF1B473-0CFA-4686-BBF5-5C75838425A4}"/>
                    </a:ext>
                  </a:extLst>
                </p:cNvPr>
                <p:cNvSpPr>
                  <a:spLocks noChangeShapeType="1"/>
                </p:cNvSpPr>
                <p:nvPr/>
              </p:nvSpPr>
              <p:spPr bwMode="auto">
                <a:xfrm flipH="1">
                  <a:off x="1744" y="3704"/>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62">
                  <a:extLst>
                    <a:ext uri="{FF2B5EF4-FFF2-40B4-BE49-F238E27FC236}">
                      <a16:creationId xmlns:a16="http://schemas.microsoft.com/office/drawing/2014/main" xmlns="" id="{092BCD57-50B6-46E1-A50C-3D325121CAC9}"/>
                    </a:ext>
                  </a:extLst>
                </p:cNvPr>
                <p:cNvSpPr>
                  <a:spLocks noChangeShapeType="1"/>
                </p:cNvSpPr>
                <p:nvPr/>
              </p:nvSpPr>
              <p:spPr bwMode="auto">
                <a:xfrm>
                  <a:off x="2064" y="35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7" name="Line 63">
                <a:extLst>
                  <a:ext uri="{FF2B5EF4-FFF2-40B4-BE49-F238E27FC236}">
                    <a16:creationId xmlns:a16="http://schemas.microsoft.com/office/drawing/2014/main" xmlns="" id="{57D80B1F-DFF9-40BE-89DE-9C71D7261534}"/>
                  </a:ext>
                </a:extLst>
              </p:cNvPr>
              <p:cNvSpPr>
                <a:spLocks noChangeShapeType="1"/>
              </p:cNvSpPr>
              <p:nvPr/>
            </p:nvSpPr>
            <p:spPr bwMode="auto">
              <a:xfrm flipH="1">
                <a:off x="1600" y="346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64">
                <a:extLst>
                  <a:ext uri="{FF2B5EF4-FFF2-40B4-BE49-F238E27FC236}">
                    <a16:creationId xmlns:a16="http://schemas.microsoft.com/office/drawing/2014/main" xmlns="" id="{41CC4363-2F2B-4A5F-9FF0-5F43129178DC}"/>
                  </a:ext>
                </a:extLst>
              </p:cNvPr>
              <p:cNvSpPr>
                <a:spLocks noChangeShapeType="1"/>
              </p:cNvSpPr>
              <p:nvPr/>
            </p:nvSpPr>
            <p:spPr bwMode="auto">
              <a:xfrm flipH="1">
                <a:off x="1600" y="3656"/>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 name="Rectangle 65">
              <a:extLst>
                <a:ext uri="{FF2B5EF4-FFF2-40B4-BE49-F238E27FC236}">
                  <a16:creationId xmlns:a16="http://schemas.microsoft.com/office/drawing/2014/main" xmlns="" id="{D99056C6-AA9E-4998-8B5F-A2A81D8A3C38}"/>
                </a:ext>
              </a:extLst>
            </p:cNvPr>
            <p:cNvSpPr>
              <a:spLocks noChangeArrowheads="1"/>
            </p:cNvSpPr>
            <p:nvPr/>
          </p:nvSpPr>
          <p:spPr bwMode="auto">
            <a:xfrm>
              <a:off x="871" y="3368"/>
              <a:ext cx="62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Compare</a:t>
              </a:r>
            </a:p>
          </p:txBody>
        </p:sp>
        <p:sp>
          <p:nvSpPr>
            <p:cNvPr id="44" name="Line 66">
              <a:extLst>
                <a:ext uri="{FF2B5EF4-FFF2-40B4-BE49-F238E27FC236}">
                  <a16:creationId xmlns:a16="http://schemas.microsoft.com/office/drawing/2014/main" xmlns="" id="{E163A52C-05E7-441A-ABB2-15E18646B4A7}"/>
                </a:ext>
              </a:extLst>
            </p:cNvPr>
            <p:cNvSpPr>
              <a:spLocks noChangeShapeType="1"/>
            </p:cNvSpPr>
            <p:nvPr/>
          </p:nvSpPr>
          <p:spPr bwMode="auto">
            <a:xfrm>
              <a:off x="1456" y="346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67">
              <a:extLst>
                <a:ext uri="{FF2B5EF4-FFF2-40B4-BE49-F238E27FC236}">
                  <a16:creationId xmlns:a16="http://schemas.microsoft.com/office/drawing/2014/main" xmlns="" id="{5C51349D-42DF-40E3-9A98-C1441BE8117D}"/>
                </a:ext>
              </a:extLst>
            </p:cNvPr>
            <p:cNvSpPr>
              <a:spLocks noChangeShapeType="1"/>
            </p:cNvSpPr>
            <p:nvPr/>
          </p:nvSpPr>
          <p:spPr bwMode="auto">
            <a:xfrm flipH="1">
              <a:off x="304" y="3656"/>
              <a:ext cx="12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8">
              <a:extLst>
                <a:ext uri="{FF2B5EF4-FFF2-40B4-BE49-F238E27FC236}">
                  <a16:creationId xmlns:a16="http://schemas.microsoft.com/office/drawing/2014/main" xmlns="" id="{D84E075C-CFBD-4A63-8D44-29A574478FF4}"/>
                </a:ext>
              </a:extLst>
            </p:cNvPr>
            <p:cNvSpPr>
              <a:spLocks noChangeShapeType="1"/>
            </p:cNvSpPr>
            <p:nvPr/>
          </p:nvSpPr>
          <p:spPr bwMode="auto">
            <a:xfrm>
              <a:off x="304" y="3032"/>
              <a:ext cx="0"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69">
              <a:extLst>
                <a:ext uri="{FF2B5EF4-FFF2-40B4-BE49-F238E27FC236}">
                  <a16:creationId xmlns:a16="http://schemas.microsoft.com/office/drawing/2014/main" xmlns="" id="{9B13CD23-9909-43D2-9D07-3A3458B23175}"/>
                </a:ext>
              </a:extLst>
            </p:cNvPr>
            <p:cNvSpPr>
              <a:spLocks noChangeShapeType="1"/>
            </p:cNvSpPr>
            <p:nvPr/>
          </p:nvSpPr>
          <p:spPr bwMode="auto">
            <a:xfrm>
              <a:off x="1168" y="3032"/>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 name="Line 70">
              <a:extLst>
                <a:ext uri="{FF2B5EF4-FFF2-40B4-BE49-F238E27FC236}">
                  <a16:creationId xmlns:a16="http://schemas.microsoft.com/office/drawing/2014/main" xmlns="" id="{3AA3A9B7-4A5A-4829-AF13-8A23124E21AE}"/>
                </a:ext>
              </a:extLst>
            </p:cNvPr>
            <p:cNvSpPr>
              <a:spLocks noChangeShapeType="1"/>
            </p:cNvSpPr>
            <p:nvPr/>
          </p:nvSpPr>
          <p:spPr bwMode="auto">
            <a:xfrm flipH="1">
              <a:off x="400" y="3464"/>
              <a:ext cx="48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49" name="Rectangle 71">
              <a:extLst>
                <a:ext uri="{FF2B5EF4-FFF2-40B4-BE49-F238E27FC236}">
                  <a16:creationId xmlns:a16="http://schemas.microsoft.com/office/drawing/2014/main" xmlns="" id="{C3096A07-35B0-4F18-9569-13C37707D3D3}"/>
                </a:ext>
              </a:extLst>
            </p:cNvPr>
            <p:cNvSpPr>
              <a:spLocks noChangeArrowheads="1"/>
            </p:cNvSpPr>
            <p:nvPr/>
          </p:nvSpPr>
          <p:spPr bwMode="auto">
            <a:xfrm>
              <a:off x="343" y="3272"/>
              <a:ext cx="57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Adr Tag</a:t>
              </a:r>
            </a:p>
          </p:txBody>
        </p:sp>
        <p:grpSp>
          <p:nvGrpSpPr>
            <p:cNvPr id="50" name="Group 72">
              <a:extLst>
                <a:ext uri="{FF2B5EF4-FFF2-40B4-BE49-F238E27FC236}">
                  <a16:creationId xmlns:a16="http://schemas.microsoft.com/office/drawing/2014/main" xmlns="" id="{2FC05BB5-DDAE-4226-8768-08DB20CA83E7}"/>
                </a:ext>
              </a:extLst>
            </p:cNvPr>
            <p:cNvGrpSpPr>
              <a:grpSpLocks/>
            </p:cNvGrpSpPr>
            <p:nvPr/>
          </p:nvGrpSpPr>
          <p:grpSpPr bwMode="auto">
            <a:xfrm>
              <a:off x="3568" y="3032"/>
              <a:ext cx="1920" cy="673"/>
              <a:chOff x="3568" y="3032"/>
              <a:chExt cx="1920" cy="673"/>
            </a:xfrm>
          </p:grpSpPr>
          <p:sp>
            <p:nvSpPr>
              <p:cNvPr id="59" name="Oval 73">
                <a:extLst>
                  <a:ext uri="{FF2B5EF4-FFF2-40B4-BE49-F238E27FC236}">
                    <a16:creationId xmlns:a16="http://schemas.microsoft.com/office/drawing/2014/main" xmlns="" id="{F57DD9C1-481F-47CA-8DD3-87759BBAAE4E}"/>
                  </a:ext>
                </a:extLst>
              </p:cNvPr>
              <p:cNvSpPr>
                <a:spLocks noChangeArrowheads="1"/>
              </p:cNvSpPr>
              <p:nvPr/>
            </p:nvSpPr>
            <p:spPr bwMode="auto">
              <a:xfrm>
                <a:off x="4344" y="3328"/>
                <a:ext cx="560"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grpSp>
            <p:nvGrpSpPr>
              <p:cNvPr id="60" name="Group 74">
                <a:extLst>
                  <a:ext uri="{FF2B5EF4-FFF2-40B4-BE49-F238E27FC236}">
                    <a16:creationId xmlns:a16="http://schemas.microsoft.com/office/drawing/2014/main" xmlns="" id="{FFBDD1A7-A494-413F-A955-F3AB841D9277}"/>
                  </a:ext>
                </a:extLst>
              </p:cNvPr>
              <p:cNvGrpSpPr>
                <a:grpSpLocks/>
              </p:cNvGrpSpPr>
              <p:nvPr/>
            </p:nvGrpSpPr>
            <p:grpSpPr bwMode="auto">
              <a:xfrm>
                <a:off x="3568" y="3416"/>
                <a:ext cx="624" cy="289"/>
                <a:chOff x="3568" y="3416"/>
                <a:chExt cx="624" cy="289"/>
              </a:xfrm>
            </p:grpSpPr>
            <p:grpSp>
              <p:nvGrpSpPr>
                <p:cNvPr id="67" name="Group 75">
                  <a:extLst>
                    <a:ext uri="{FF2B5EF4-FFF2-40B4-BE49-F238E27FC236}">
                      <a16:creationId xmlns:a16="http://schemas.microsoft.com/office/drawing/2014/main" xmlns="" id="{7F51B96D-511F-4C2D-82BD-7CA4401ADFA7}"/>
                    </a:ext>
                  </a:extLst>
                </p:cNvPr>
                <p:cNvGrpSpPr>
                  <a:grpSpLocks/>
                </p:cNvGrpSpPr>
                <p:nvPr/>
              </p:nvGrpSpPr>
              <p:grpSpPr bwMode="auto">
                <a:xfrm>
                  <a:off x="3568" y="3416"/>
                  <a:ext cx="480" cy="289"/>
                  <a:chOff x="3568" y="3416"/>
                  <a:chExt cx="480" cy="289"/>
                </a:xfrm>
              </p:grpSpPr>
              <p:sp>
                <p:nvSpPr>
                  <p:cNvPr id="70" name="Arc 76">
                    <a:extLst>
                      <a:ext uri="{FF2B5EF4-FFF2-40B4-BE49-F238E27FC236}">
                        <a16:creationId xmlns:a16="http://schemas.microsoft.com/office/drawing/2014/main" xmlns="" id="{B5AFDF39-BDB7-4ECC-A516-879366E06274}"/>
                      </a:ext>
                    </a:extLst>
                  </p:cNvPr>
                  <p:cNvSpPr>
                    <a:spLocks/>
                  </p:cNvSpPr>
                  <p:nvPr/>
                </p:nvSpPr>
                <p:spPr bwMode="auto">
                  <a:xfrm>
                    <a:off x="3729" y="3417"/>
                    <a:ext cx="200" cy="144"/>
                  </a:xfrm>
                  <a:custGeom>
                    <a:avLst/>
                    <a:gdLst>
                      <a:gd name="T0" fmla="*/ 0 w 21600"/>
                      <a:gd name="T1" fmla="*/ 144 h 21600"/>
                      <a:gd name="T2" fmla="*/ 199 w 21600"/>
                      <a:gd name="T3" fmla="*/ 0 h 21600"/>
                      <a:gd name="T4" fmla="*/ 200 w 21600"/>
                      <a:gd name="T5" fmla="*/ 14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2"/>
                          <a:pt x="9604" y="59"/>
                          <a:pt x="21492" y="0"/>
                        </a:cubicBezTo>
                      </a:path>
                      <a:path w="21600" h="21600" stroke="0" extrusionOk="0">
                        <a:moveTo>
                          <a:pt x="0" y="21600"/>
                        </a:moveTo>
                        <a:cubicBezTo>
                          <a:pt x="0" y="9712"/>
                          <a:pt x="9604" y="59"/>
                          <a:pt x="21492" y="0"/>
                        </a:cubicBezTo>
                        <a:lnTo>
                          <a:pt x="2160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71" name="Arc 77">
                    <a:extLst>
                      <a:ext uri="{FF2B5EF4-FFF2-40B4-BE49-F238E27FC236}">
                        <a16:creationId xmlns:a16="http://schemas.microsoft.com/office/drawing/2014/main" xmlns="" id="{522CFE79-7A09-4614-9B3A-07F652B3FBFD}"/>
                      </a:ext>
                    </a:extLst>
                  </p:cNvPr>
                  <p:cNvSpPr>
                    <a:spLocks/>
                  </p:cNvSpPr>
                  <p:nvPr/>
                </p:nvSpPr>
                <p:spPr bwMode="auto">
                  <a:xfrm rot="10800000">
                    <a:off x="3728" y="3561"/>
                    <a:ext cx="200" cy="144"/>
                  </a:xfrm>
                  <a:custGeom>
                    <a:avLst/>
                    <a:gdLst>
                      <a:gd name="T0" fmla="*/ 0 w 21600"/>
                      <a:gd name="T1" fmla="*/ 0 h 21600"/>
                      <a:gd name="T2" fmla="*/ 200 w 21600"/>
                      <a:gd name="T3" fmla="*/ 144 h 21600"/>
                      <a:gd name="T4" fmla="*/ 0 w 21600"/>
                      <a:gd name="T5" fmla="*/ 14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72" name="Line 78">
                    <a:extLst>
                      <a:ext uri="{FF2B5EF4-FFF2-40B4-BE49-F238E27FC236}">
                        <a16:creationId xmlns:a16="http://schemas.microsoft.com/office/drawing/2014/main" xmlns="" id="{3DCD9DBC-DBA8-4DEA-A9FC-850728DC8DD8}"/>
                      </a:ext>
                    </a:extLst>
                  </p:cNvPr>
                  <p:cNvSpPr>
                    <a:spLocks noChangeShapeType="1"/>
                  </p:cNvSpPr>
                  <p:nvPr/>
                </p:nvSpPr>
                <p:spPr bwMode="auto">
                  <a:xfrm>
                    <a:off x="3928" y="3416"/>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79">
                    <a:extLst>
                      <a:ext uri="{FF2B5EF4-FFF2-40B4-BE49-F238E27FC236}">
                        <a16:creationId xmlns:a16="http://schemas.microsoft.com/office/drawing/2014/main" xmlns="" id="{8EED2103-28DE-4419-9630-3C4A51FB334A}"/>
                      </a:ext>
                    </a:extLst>
                  </p:cNvPr>
                  <p:cNvSpPr>
                    <a:spLocks noChangeShapeType="1"/>
                  </p:cNvSpPr>
                  <p:nvPr/>
                </p:nvSpPr>
                <p:spPr bwMode="auto">
                  <a:xfrm>
                    <a:off x="4048" y="3416"/>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80">
                    <a:extLst>
                      <a:ext uri="{FF2B5EF4-FFF2-40B4-BE49-F238E27FC236}">
                        <a16:creationId xmlns:a16="http://schemas.microsoft.com/office/drawing/2014/main" xmlns="" id="{02101B5E-9E69-4BA2-B526-FEAE69F8DEBA}"/>
                      </a:ext>
                    </a:extLst>
                  </p:cNvPr>
                  <p:cNvSpPr>
                    <a:spLocks noChangeShapeType="1"/>
                  </p:cNvSpPr>
                  <p:nvPr/>
                </p:nvSpPr>
                <p:spPr bwMode="auto">
                  <a:xfrm>
                    <a:off x="3928" y="3704"/>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81">
                    <a:extLst>
                      <a:ext uri="{FF2B5EF4-FFF2-40B4-BE49-F238E27FC236}">
                        <a16:creationId xmlns:a16="http://schemas.microsoft.com/office/drawing/2014/main" xmlns="" id="{173A5385-2046-41D7-AE4B-262C55B4AFB7}"/>
                      </a:ext>
                    </a:extLst>
                  </p:cNvPr>
                  <p:cNvSpPr>
                    <a:spLocks noChangeShapeType="1"/>
                  </p:cNvSpPr>
                  <p:nvPr/>
                </p:nvSpPr>
                <p:spPr bwMode="auto">
                  <a:xfrm flipH="1">
                    <a:off x="3568" y="3560"/>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8" name="Line 82">
                  <a:extLst>
                    <a:ext uri="{FF2B5EF4-FFF2-40B4-BE49-F238E27FC236}">
                      <a16:creationId xmlns:a16="http://schemas.microsoft.com/office/drawing/2014/main" xmlns="" id="{C98A4194-52CA-49F9-8014-BD2251DE5AE7}"/>
                    </a:ext>
                  </a:extLst>
                </p:cNvPr>
                <p:cNvSpPr>
                  <a:spLocks noChangeShapeType="1"/>
                </p:cNvSpPr>
                <p:nvPr/>
              </p:nvSpPr>
              <p:spPr bwMode="auto">
                <a:xfrm>
                  <a:off x="4048" y="346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83">
                  <a:extLst>
                    <a:ext uri="{FF2B5EF4-FFF2-40B4-BE49-F238E27FC236}">
                      <a16:creationId xmlns:a16="http://schemas.microsoft.com/office/drawing/2014/main" xmlns="" id="{0D5E135F-0645-4541-B996-060DB8652912}"/>
                    </a:ext>
                  </a:extLst>
                </p:cNvPr>
                <p:cNvSpPr>
                  <a:spLocks noChangeShapeType="1"/>
                </p:cNvSpPr>
                <p:nvPr/>
              </p:nvSpPr>
              <p:spPr bwMode="auto">
                <a:xfrm>
                  <a:off x="4048" y="3656"/>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1" name="Rectangle 84">
                <a:extLst>
                  <a:ext uri="{FF2B5EF4-FFF2-40B4-BE49-F238E27FC236}">
                    <a16:creationId xmlns:a16="http://schemas.microsoft.com/office/drawing/2014/main" xmlns="" id="{BD5E9BD3-8F7B-4C1E-8B5F-C1923220F9D1}"/>
                  </a:ext>
                </a:extLst>
              </p:cNvPr>
              <p:cNvSpPr>
                <a:spLocks noChangeArrowheads="1"/>
              </p:cNvSpPr>
              <p:nvPr/>
            </p:nvSpPr>
            <p:spPr bwMode="auto">
              <a:xfrm flipH="1">
                <a:off x="4295" y="3368"/>
                <a:ext cx="62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Compare</a:t>
                </a:r>
              </a:p>
            </p:txBody>
          </p:sp>
          <p:sp>
            <p:nvSpPr>
              <p:cNvPr id="62" name="Line 85">
                <a:extLst>
                  <a:ext uri="{FF2B5EF4-FFF2-40B4-BE49-F238E27FC236}">
                    <a16:creationId xmlns:a16="http://schemas.microsoft.com/office/drawing/2014/main" xmlns="" id="{A4226002-E50C-444D-87A1-5008350CB55E}"/>
                  </a:ext>
                </a:extLst>
              </p:cNvPr>
              <p:cNvSpPr>
                <a:spLocks noChangeShapeType="1"/>
              </p:cNvSpPr>
              <p:nvPr/>
            </p:nvSpPr>
            <p:spPr bwMode="auto">
              <a:xfrm flipH="1">
                <a:off x="4192" y="346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86">
                <a:extLst>
                  <a:ext uri="{FF2B5EF4-FFF2-40B4-BE49-F238E27FC236}">
                    <a16:creationId xmlns:a16="http://schemas.microsoft.com/office/drawing/2014/main" xmlns="" id="{45053021-5505-41E0-9640-B3B406725E2D}"/>
                  </a:ext>
                </a:extLst>
              </p:cNvPr>
              <p:cNvSpPr>
                <a:spLocks noChangeShapeType="1"/>
              </p:cNvSpPr>
              <p:nvPr/>
            </p:nvSpPr>
            <p:spPr bwMode="auto">
              <a:xfrm>
                <a:off x="4192" y="3656"/>
                <a:ext cx="12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87">
                <a:extLst>
                  <a:ext uri="{FF2B5EF4-FFF2-40B4-BE49-F238E27FC236}">
                    <a16:creationId xmlns:a16="http://schemas.microsoft.com/office/drawing/2014/main" xmlns="" id="{9E19D8B1-700B-4081-B779-62C34CDF56A8}"/>
                  </a:ext>
                </a:extLst>
              </p:cNvPr>
              <p:cNvSpPr>
                <a:spLocks noChangeShapeType="1"/>
              </p:cNvSpPr>
              <p:nvPr/>
            </p:nvSpPr>
            <p:spPr bwMode="auto">
              <a:xfrm>
                <a:off x="5488" y="3032"/>
                <a:ext cx="0"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88">
                <a:extLst>
                  <a:ext uri="{FF2B5EF4-FFF2-40B4-BE49-F238E27FC236}">
                    <a16:creationId xmlns:a16="http://schemas.microsoft.com/office/drawing/2014/main" xmlns="" id="{A6F791D1-064B-43CD-9CEF-B888D32045A3}"/>
                  </a:ext>
                </a:extLst>
              </p:cNvPr>
              <p:cNvSpPr>
                <a:spLocks noChangeShapeType="1"/>
              </p:cNvSpPr>
              <p:nvPr/>
            </p:nvSpPr>
            <p:spPr bwMode="auto">
              <a:xfrm>
                <a:off x="4624" y="3032"/>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6" name="Line 89">
                <a:extLst>
                  <a:ext uri="{FF2B5EF4-FFF2-40B4-BE49-F238E27FC236}">
                    <a16:creationId xmlns:a16="http://schemas.microsoft.com/office/drawing/2014/main" xmlns="" id="{4C0AF159-BC10-4B04-A827-B15D9578C140}"/>
                  </a:ext>
                </a:extLst>
              </p:cNvPr>
              <p:cNvSpPr>
                <a:spLocks noChangeShapeType="1"/>
              </p:cNvSpPr>
              <p:nvPr/>
            </p:nvSpPr>
            <p:spPr bwMode="auto">
              <a:xfrm>
                <a:off x="4912" y="3464"/>
                <a:ext cx="48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51" name="Oval 90">
              <a:extLst>
                <a:ext uri="{FF2B5EF4-FFF2-40B4-BE49-F238E27FC236}">
                  <a16:creationId xmlns:a16="http://schemas.microsoft.com/office/drawing/2014/main" xmlns="" id="{7CA95BC9-3772-4754-A981-051049B85378}"/>
                </a:ext>
              </a:extLst>
            </p:cNvPr>
            <p:cNvSpPr>
              <a:spLocks noChangeArrowheads="1"/>
            </p:cNvSpPr>
            <p:nvPr/>
          </p:nvSpPr>
          <p:spPr bwMode="auto">
            <a:xfrm>
              <a:off x="2280" y="3664"/>
              <a:ext cx="272"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52" name="Rectangle 91">
              <a:extLst>
                <a:ext uri="{FF2B5EF4-FFF2-40B4-BE49-F238E27FC236}">
                  <a16:creationId xmlns:a16="http://schemas.microsoft.com/office/drawing/2014/main" xmlns="" id="{CFB7B250-7EA1-4BE9-A86D-9BF4C6723268}"/>
                </a:ext>
              </a:extLst>
            </p:cNvPr>
            <p:cNvSpPr>
              <a:spLocks noChangeArrowheads="1"/>
            </p:cNvSpPr>
            <p:nvPr/>
          </p:nvSpPr>
          <p:spPr bwMode="auto">
            <a:xfrm>
              <a:off x="2263" y="3704"/>
              <a:ext cx="3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OR</a:t>
              </a:r>
            </a:p>
          </p:txBody>
        </p:sp>
        <p:sp>
          <p:nvSpPr>
            <p:cNvPr id="53" name="Line 92">
              <a:extLst>
                <a:ext uri="{FF2B5EF4-FFF2-40B4-BE49-F238E27FC236}">
                  <a16:creationId xmlns:a16="http://schemas.microsoft.com/office/drawing/2014/main" xmlns="" id="{2B3059D1-EEAF-4156-9313-50711B223C87}"/>
                </a:ext>
              </a:extLst>
            </p:cNvPr>
            <p:cNvSpPr>
              <a:spLocks noChangeShapeType="1"/>
            </p:cNvSpPr>
            <p:nvPr/>
          </p:nvSpPr>
          <p:spPr bwMode="auto">
            <a:xfrm>
              <a:off x="2128" y="3560"/>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93">
              <a:extLst>
                <a:ext uri="{FF2B5EF4-FFF2-40B4-BE49-F238E27FC236}">
                  <a16:creationId xmlns:a16="http://schemas.microsoft.com/office/drawing/2014/main" xmlns="" id="{ADDD34E5-01B5-4105-BB26-234C6DB1E9A6}"/>
                </a:ext>
              </a:extLst>
            </p:cNvPr>
            <p:cNvSpPr>
              <a:spLocks noChangeShapeType="1"/>
            </p:cNvSpPr>
            <p:nvPr/>
          </p:nvSpPr>
          <p:spPr bwMode="auto">
            <a:xfrm>
              <a:off x="2128" y="380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4">
              <a:extLst>
                <a:ext uri="{FF2B5EF4-FFF2-40B4-BE49-F238E27FC236}">
                  <a16:creationId xmlns:a16="http://schemas.microsoft.com/office/drawing/2014/main" xmlns="" id="{3162DB0C-F4BB-44A9-A3AD-12C55B77E9D6}"/>
                </a:ext>
              </a:extLst>
            </p:cNvPr>
            <p:cNvSpPr>
              <a:spLocks noChangeShapeType="1"/>
            </p:cNvSpPr>
            <p:nvPr/>
          </p:nvSpPr>
          <p:spPr bwMode="auto">
            <a:xfrm>
              <a:off x="3616" y="3560"/>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5">
              <a:extLst>
                <a:ext uri="{FF2B5EF4-FFF2-40B4-BE49-F238E27FC236}">
                  <a16:creationId xmlns:a16="http://schemas.microsoft.com/office/drawing/2014/main" xmlns="" id="{5FA64EC0-84E5-401B-86FF-4A72896095FC}"/>
                </a:ext>
              </a:extLst>
            </p:cNvPr>
            <p:cNvSpPr>
              <a:spLocks noChangeShapeType="1"/>
            </p:cNvSpPr>
            <p:nvPr/>
          </p:nvSpPr>
          <p:spPr bwMode="auto">
            <a:xfrm>
              <a:off x="2560" y="3800"/>
              <a:ext cx="105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96">
              <a:extLst>
                <a:ext uri="{FF2B5EF4-FFF2-40B4-BE49-F238E27FC236}">
                  <a16:creationId xmlns:a16="http://schemas.microsoft.com/office/drawing/2014/main" xmlns="" id="{E1F4DD73-DB6C-4D8B-B583-479235204E7E}"/>
                </a:ext>
              </a:extLst>
            </p:cNvPr>
            <p:cNvSpPr>
              <a:spLocks noChangeShapeType="1"/>
            </p:cNvSpPr>
            <p:nvPr/>
          </p:nvSpPr>
          <p:spPr bwMode="auto">
            <a:xfrm>
              <a:off x="2416" y="3944"/>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 name="Rectangle 97">
              <a:extLst>
                <a:ext uri="{FF2B5EF4-FFF2-40B4-BE49-F238E27FC236}">
                  <a16:creationId xmlns:a16="http://schemas.microsoft.com/office/drawing/2014/main" xmlns="" id="{AD960194-5172-48E7-8A81-9F5E1146E85F}"/>
                </a:ext>
              </a:extLst>
            </p:cNvPr>
            <p:cNvSpPr>
              <a:spLocks noChangeArrowheads="1"/>
            </p:cNvSpPr>
            <p:nvPr/>
          </p:nvSpPr>
          <p:spPr bwMode="auto">
            <a:xfrm>
              <a:off x="2119" y="3992"/>
              <a:ext cx="2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Hit</a:t>
              </a:r>
            </a:p>
          </p:txBody>
        </p:sp>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52327010"/>
      </p:ext>
    </p:extLst>
  </p:cSld>
  <p:clrMapOvr>
    <a:masterClrMapping/>
  </p:clrMapOvr>
  <mc:AlternateContent xmlns:mc="http://schemas.openxmlformats.org/markup-compatibility/2006">
    <mc:Choice xmlns:p14="http://schemas.microsoft.com/office/powerpoint/2010/main" Requires="p14">
      <p:transition spd="slow" p14:dur="2000" advTm="168607"/>
    </mc:Choice>
    <mc:Fallback>
      <p:transition spd="slow" advTm="168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3"/>
                </p:tgtEl>
              </p:cMediaNode>
            </p:audio>
          </p:childTnLst>
        </p:cTn>
      </p:par>
    </p:tnLst>
    <p:bldLst>
      <p:bldP spid="5" grpId="0" uiExpand="1" build="p" bldLvl="3" autoUpdateAnimBg="0"/>
    </p:bldLst>
  </p:timing>
  <p:extLst>
    <p:ext uri="{3A86A75C-4F4B-4683-9AE1-C65F6400EC91}">
      <p14:laserTraceLst xmlns:p14="http://schemas.microsoft.com/office/powerpoint/2010/main">
        <p14:tracePtLst>
          <p14:tracePt t="13847" x="7415213" y="4665663"/>
          <p14:tracePt t="14024" x="7394575" y="4679950"/>
          <p14:tracePt t="14038" x="7315200" y="4708525"/>
          <p14:tracePt t="14040" x="7137400" y="4757738"/>
          <p14:tracePt t="14053" x="6972300" y="4772025"/>
          <p14:tracePt t="14069" x="6829425" y="4779963"/>
          <p14:tracePt t="14086" x="6723063" y="4800600"/>
          <p14:tracePt t="14102" x="6686550" y="4800600"/>
          <p14:tracePt t="14102" x="6680200" y="4800600"/>
          <p14:tracePt t="14121" x="6651625" y="4800600"/>
          <p14:tracePt t="14137" x="6615113" y="4808538"/>
          <p14:tracePt t="14154" x="6594475" y="4808538"/>
          <p14:tracePt t="14169" x="6500813" y="4808538"/>
          <p14:tracePt t="14186" x="6294438" y="4808538"/>
          <p14:tracePt t="14203" x="6108700" y="4808538"/>
          <p14:tracePt t="14219" x="6015038" y="4808538"/>
          <p14:tracePt t="14235" x="5957888" y="4808538"/>
          <p14:tracePt t="14252" x="5922963" y="4808538"/>
          <p14:tracePt t="14269" x="5900738" y="4800600"/>
          <p14:tracePt t="14286" x="5894388" y="4794250"/>
          <p14:tracePt t="14318" x="5880100" y="4779963"/>
          <p14:tracePt t="14321" x="5872163" y="4757738"/>
          <p14:tracePt t="14336" x="5851525" y="4722813"/>
          <p14:tracePt t="14353" x="5843588" y="4708525"/>
          <p14:tracePt t="14369" x="5837238" y="4679950"/>
          <p14:tracePt t="14385" x="5829300" y="4672013"/>
          <p14:tracePt t="14403" x="5822950" y="4637088"/>
          <p14:tracePt t="14419" x="5800725" y="4637088"/>
          <p14:tracePt t="14435" x="5780088" y="4637088"/>
          <p14:tracePt t="14452" x="5722938" y="4637088"/>
          <p14:tracePt t="14469" x="5657850" y="4637088"/>
          <p14:tracePt t="14485" x="5580063" y="4629150"/>
          <p14:tracePt t="14502" x="5508625" y="4600575"/>
          <p14:tracePt t="14518" x="5480050" y="4594225"/>
          <p14:tracePt t="14535" x="5451475" y="4579938"/>
          <p14:tracePt t="14553" x="5422900" y="4537075"/>
          <p14:tracePt t="14568" x="5380038" y="4500563"/>
          <p14:tracePt t="14585" x="5343525" y="4422775"/>
          <p14:tracePt t="14601" x="5286375" y="4337050"/>
          <p14:tracePt t="14619" x="5229225" y="4229100"/>
          <p14:tracePt t="14635" x="5214938" y="4179888"/>
          <p14:tracePt t="14652" x="5194300" y="4094163"/>
          <p14:tracePt t="14668" x="5172075" y="4029075"/>
          <p14:tracePt t="14686" x="5129213" y="3929063"/>
          <p14:tracePt t="14701" x="5086350" y="3857625"/>
          <p14:tracePt t="14718" x="5065713" y="3822700"/>
          <p14:tracePt t="14736" x="5043488" y="3779838"/>
          <p14:tracePt t="14736" x="5037138" y="3771900"/>
          <p14:tracePt t="14752" x="5014913" y="3743325"/>
          <p14:tracePt t="14770" x="5008563" y="3736975"/>
          <p14:tracePt t="14785" x="4994275" y="3714750"/>
          <p14:tracePt t="14802" x="4979988" y="3679825"/>
          <p14:tracePt t="14818" x="4957763" y="3636963"/>
          <p14:tracePt t="14836" x="4957763" y="3608388"/>
          <p14:tracePt t="14851" x="4957763" y="3571875"/>
          <p14:tracePt t="14869" x="4957763" y="3529013"/>
          <p14:tracePt t="14885" x="4957763" y="3479800"/>
          <p14:tracePt t="14903" x="4972050" y="3436938"/>
          <p14:tracePt t="14918" x="5014913" y="3351213"/>
          <p14:tracePt t="14935" x="5051425" y="3294063"/>
          <p14:tracePt t="14951" x="5086350" y="3228975"/>
          <p14:tracePt t="14968" x="5137150" y="3171825"/>
          <p14:tracePt t="14984" x="5157788" y="3151188"/>
          <p14:tracePt t="15002" x="5186363" y="3143250"/>
          <p14:tracePt t="15017" x="5200650" y="3122613"/>
          <p14:tracePt t="15035" x="5214938" y="3122613"/>
          <p14:tracePt t="15051" x="5237163" y="3122613"/>
          <p14:tracePt t="15068" x="5257800" y="3122613"/>
          <p14:tracePt t="15085" x="5265738" y="3122613"/>
          <p14:tracePt t="15102" x="5280025" y="3122613"/>
          <p14:tracePt t="15118" x="5322888" y="3122613"/>
          <p14:tracePt t="15135" x="5351463" y="3122613"/>
          <p14:tracePt t="15193" x="5357813" y="3122613"/>
          <p14:tracePt t="15199" x="5365750" y="3128963"/>
          <p14:tracePt t="15201" x="5365750" y="3179763"/>
          <p14:tracePt t="15218" x="5365750" y="3251200"/>
          <p14:tracePt t="15235" x="5343525" y="3294063"/>
          <p14:tracePt t="15251" x="5280025" y="3351213"/>
          <p14:tracePt t="15269" x="5243513" y="3371850"/>
          <p14:tracePt t="15285" x="5186363" y="3400425"/>
          <p14:tracePt t="15302" x="5108575" y="3408363"/>
          <p14:tracePt t="15318" x="4879975" y="3422650"/>
          <p14:tracePt t="15337" x="4779963" y="3451225"/>
          <p14:tracePt t="15351" x="4537075" y="3451225"/>
          <p14:tracePt t="15351" x="4400550" y="3465513"/>
          <p14:tracePt t="15369" x="4122738" y="3494088"/>
          <p14:tracePt t="15384" x="3843338" y="3522663"/>
          <p14:tracePt t="15402" x="3657600" y="3522663"/>
          <p14:tracePt t="15417" x="3514725" y="3522663"/>
          <p14:tracePt t="15436" x="3379788" y="3522663"/>
          <p14:tracePt t="15451" x="3222625" y="3522663"/>
          <p14:tracePt t="15468" x="3028950" y="3522663"/>
          <p14:tracePt t="15484" x="2822575" y="3500438"/>
          <p14:tracePt t="15501" x="2593975" y="3457575"/>
          <p14:tracePt t="15518" x="2386013" y="3451225"/>
          <p14:tracePt t="15534" x="2108200" y="3394075"/>
          <p14:tracePt t="15550" x="1814513" y="3379788"/>
          <p14:tracePt t="15550" x="1665288" y="3379788"/>
          <p14:tracePt t="15569" x="1336675" y="3322638"/>
          <p14:tracePt t="15585" x="1008063" y="3279775"/>
          <p14:tracePt t="15601" x="742950" y="3236913"/>
          <p14:tracePt t="15617" x="485775" y="3208338"/>
          <p14:tracePt t="15635" x="293688" y="3171825"/>
          <p14:tracePt t="15650" x="65088" y="3143250"/>
          <p14:tracePt t="15668" x="0" y="3100388"/>
          <p14:tracePt t="15684" x="0" y="3094038"/>
          <p14:tracePt t="15701" x="0" y="3079750"/>
          <p14:tracePt t="15717" x="0" y="3057525"/>
          <p14:tracePt t="15734" x="0" y="3051175"/>
          <p14:tracePt t="15751" x="0" y="3036888"/>
          <p14:tracePt t="15889" x="93663" y="3036888"/>
          <p14:tracePt t="15897" x="171450" y="3071813"/>
          <p14:tracePt t="15904" x="250825" y="3108325"/>
          <p14:tracePt t="15912" x="307975" y="3128963"/>
          <p14:tracePt t="15920" x="450850" y="3157538"/>
          <p14:tracePt t="15934" x="536575" y="3194050"/>
          <p14:tracePt t="15950" x="650875" y="3228975"/>
          <p14:tracePt t="15967" x="757238" y="3251200"/>
          <p14:tracePt t="15983" x="993775" y="3286125"/>
          <p14:tracePt t="16001" x="1100138" y="3308350"/>
          <p14:tracePt t="16016" x="1185863" y="3322638"/>
          <p14:tracePt t="16033" x="1243013" y="3322638"/>
          <p14:tracePt t="16050" x="1257300" y="3322638"/>
          <p14:tracePt t="16066" x="1285875" y="3322638"/>
          <p14:tracePt t="16083" x="1350963" y="3322638"/>
          <p14:tracePt t="16100" x="1457325" y="3357563"/>
          <p14:tracePt t="16116" x="1628775" y="3357563"/>
          <p14:tracePt t="16133" x="1857375" y="3371850"/>
          <p14:tracePt t="16150" x="2079625" y="3379788"/>
          <p14:tracePt t="16167" x="2271713" y="3379788"/>
          <p14:tracePt t="16183" x="2465388" y="3408363"/>
          <p14:tracePt t="16183" x="2551113" y="3408363"/>
          <p14:tracePt t="16201" x="2722563" y="3422650"/>
          <p14:tracePt t="16216" x="2900363" y="3436938"/>
          <p14:tracePt t="16234" x="3086100" y="3436938"/>
          <p14:tracePt t="16249" x="3328988" y="3436938"/>
          <p14:tracePt t="16267" x="3586163" y="3436938"/>
          <p14:tracePt t="16283" x="3857625" y="3436938"/>
          <p14:tracePt t="16299" x="4129088" y="3436938"/>
          <p14:tracePt t="16315" x="4371975" y="3436938"/>
          <p14:tracePt t="16333" x="4543425" y="3436938"/>
          <p14:tracePt t="16350" x="4686300" y="3443288"/>
          <p14:tracePt t="16366" x="4822825" y="3443288"/>
          <p14:tracePt t="16382" x="4979988" y="3443288"/>
          <p14:tracePt t="16382" x="5086350" y="3443288"/>
          <p14:tracePt t="16401" x="5294313" y="3443288"/>
          <p14:tracePt t="16416" x="5500688" y="3443288"/>
          <p14:tracePt t="16433" x="5722938" y="3414713"/>
          <p14:tracePt t="16449" x="5886450" y="3386138"/>
          <p14:tracePt t="16466" x="6065838" y="3379788"/>
          <p14:tracePt t="16483" x="6186488" y="3379788"/>
          <p14:tracePt t="16500" x="6294438" y="3379788"/>
          <p14:tracePt t="16515" x="6380163" y="3379788"/>
          <p14:tracePt t="16532" x="6486525" y="3379788"/>
          <p14:tracePt t="16549" x="6637338" y="3379788"/>
          <p14:tracePt t="16565" x="6794500" y="3379788"/>
          <p14:tracePt t="16582" x="6986588" y="3379788"/>
          <p14:tracePt t="16599" x="7172325" y="3379788"/>
          <p14:tracePt t="16617" x="7423150" y="3408363"/>
          <p14:tracePt t="16633" x="7515225" y="3408363"/>
          <p14:tracePt t="16649" x="7572375" y="3408363"/>
          <p14:tracePt t="16666" x="7615238" y="3408363"/>
          <p14:tracePt t="16684" x="7666038" y="3408363"/>
          <p14:tracePt t="16699" x="7723188" y="3408363"/>
          <p14:tracePt t="16716" x="7766050" y="3408363"/>
          <p14:tracePt t="16733" x="7815263" y="3394075"/>
          <p14:tracePt t="16749" x="7858125" y="3386138"/>
          <p14:tracePt t="16766" x="7915275" y="3386138"/>
          <p14:tracePt t="16783" x="7980363" y="3386138"/>
          <p14:tracePt t="16798" x="8023225" y="3386138"/>
          <p14:tracePt t="16798" x="8051800" y="3386138"/>
          <p14:tracePt t="16817" x="8094663" y="3386138"/>
          <p14:tracePt t="16833" x="8137525" y="3386138"/>
          <p14:tracePt t="16849" x="8180388" y="3386138"/>
          <p14:tracePt t="16866" x="8237538" y="3386138"/>
          <p14:tracePt t="16883" x="8294688" y="3386138"/>
          <p14:tracePt t="16899" x="8366125" y="3386138"/>
          <p14:tracePt t="16916" x="8437563" y="3386138"/>
          <p14:tracePt t="16932" x="8523288" y="3386138"/>
          <p14:tracePt t="16949" x="8601075" y="3386138"/>
          <p14:tracePt t="16965" x="8643938" y="3386138"/>
          <p14:tracePt t="16983" x="8658225" y="3386138"/>
          <p14:tracePt t="16998" x="8686800" y="3386138"/>
          <p14:tracePt t="17015" x="8709025" y="3386138"/>
          <p14:tracePt t="17032" x="8729663" y="3386138"/>
          <p14:tracePt t="17049" x="8758238" y="3386138"/>
          <p14:tracePt t="17064" x="8772525" y="3386138"/>
          <p14:tracePt t="17082" x="8809038" y="3386138"/>
          <p14:tracePt t="17099" x="8837613" y="3386138"/>
          <p14:tracePt t="17116" x="8851900" y="3386138"/>
          <p14:tracePt t="17132" x="8858250" y="3386138"/>
          <p14:tracePt t="17208" x="8866188" y="3394075"/>
          <p14:tracePt t="17224" x="8866188" y="3400425"/>
          <p14:tracePt t="17241" x="8866188" y="3408363"/>
          <p14:tracePt t="17257" x="8866188" y="3414713"/>
          <p14:tracePt t="17265" x="8866188" y="3422650"/>
          <p14:tracePt t="17272" x="8843963" y="3443288"/>
          <p14:tracePt t="17282" x="8815388" y="3457575"/>
          <p14:tracePt t="17298" x="8751888" y="3486150"/>
          <p14:tracePt t="17316" x="8694738" y="3508375"/>
          <p14:tracePt t="17331" x="8601075" y="3536950"/>
          <p14:tracePt t="17349" x="8558213" y="3536950"/>
          <p14:tracePt t="17365" x="8480425" y="3543300"/>
          <p14:tracePt t="17382" x="8423275" y="3557588"/>
          <p14:tracePt t="17398" x="8366125" y="3557588"/>
          <p14:tracePt t="17415" x="8315325" y="3557588"/>
          <p14:tracePt t="17432" x="8201025" y="3557588"/>
          <p14:tracePt t="17448" x="8143875" y="3557588"/>
          <p14:tracePt t="17465" x="8101013" y="3557588"/>
          <p14:tracePt t="17481" x="8037513" y="3557588"/>
          <p14:tracePt t="17497" x="7966075" y="3557588"/>
          <p14:tracePt t="17515" x="7915275" y="3557588"/>
          <p14:tracePt t="17530" x="7858125" y="3565525"/>
          <p14:tracePt t="17548" x="7800975" y="3565525"/>
          <p14:tracePt t="17565" x="7758113" y="3586163"/>
          <p14:tracePt t="17581" x="7723188" y="3586163"/>
          <p14:tracePt t="17597" x="7694613" y="3586163"/>
          <p14:tracePt t="17615" x="7651750" y="3586163"/>
          <p14:tracePt t="17631" x="7558088" y="3586163"/>
          <p14:tracePt t="17631" x="7529513" y="3586163"/>
          <p14:tracePt t="17648" x="7394575" y="3586163"/>
          <p14:tracePt t="17665" x="7272338" y="3586163"/>
          <p14:tracePt t="17682" x="7165975" y="3586163"/>
          <p14:tracePt t="17697" x="7058025" y="3586163"/>
          <p14:tracePt t="17715" x="6923088" y="3586163"/>
          <p14:tracePt t="17730" x="6700838" y="3586163"/>
          <p14:tracePt t="17748" x="6457950" y="3586163"/>
          <p14:tracePt t="17764" x="6186488" y="3586163"/>
          <p14:tracePt t="17782" x="5929313" y="3600450"/>
          <p14:tracePt t="17797" x="5700713" y="3651250"/>
          <p14:tracePt t="17814" x="5522913" y="3665538"/>
          <p14:tracePt t="17830" x="5329238" y="3694113"/>
          <p14:tracePt t="17847" x="5114925" y="3729038"/>
          <p14:tracePt t="17865" x="4972050" y="3736975"/>
          <p14:tracePt t="17881" x="4794250" y="3765550"/>
          <p14:tracePt t="17897" x="4600575" y="3800475"/>
          <p14:tracePt t="17914" x="4322763" y="3843338"/>
          <p14:tracePt t="17931" x="4029075" y="3871913"/>
          <p14:tracePt t="17948" x="3708400" y="3871913"/>
          <p14:tracePt t="17963" x="3479800" y="3871913"/>
          <p14:tracePt t="17981" x="3308350" y="3871913"/>
          <p14:tracePt t="17997" x="3151188" y="3871913"/>
          <p14:tracePt t="18014" x="2994025" y="3871913"/>
          <p14:tracePt t="18030" x="2771775" y="3871913"/>
          <p14:tracePt t="18047" x="2500313" y="3871913"/>
          <p14:tracePt t="18063" x="2036763" y="3871913"/>
          <p14:tracePt t="18081" x="1765300" y="3836988"/>
          <p14:tracePt t="18097" x="1485900" y="3794125"/>
          <p14:tracePt t="18114" x="1243013" y="3765550"/>
          <p14:tracePt t="18130" x="1014413" y="3714750"/>
          <p14:tracePt t="18146" x="785813" y="3686175"/>
          <p14:tracePt t="18163" x="557213" y="3657600"/>
          <p14:tracePt t="18181" x="379413" y="3622675"/>
          <p14:tracePt t="18197" x="171450" y="3579813"/>
          <p14:tracePt t="18214" x="0" y="3571875"/>
          <p14:tracePt t="18230" x="0" y="3543300"/>
          <p14:tracePt t="18248" x="0" y="3522663"/>
          <p14:tracePt t="18264" x="0" y="3500438"/>
          <p14:tracePt t="18281" x="0" y="3465513"/>
          <p14:tracePt t="18297" x="0" y="3457575"/>
          <p14:tracePt t="18369" x="0" y="3451225"/>
          <p14:tracePt t="18376" x="0" y="3436938"/>
          <p14:tracePt t="18384" x="0" y="3414713"/>
          <p14:tracePt t="18397" x="22225" y="3386138"/>
          <p14:tracePt t="18398" x="128588" y="3322638"/>
          <p14:tracePt t="18413" x="222250" y="3300413"/>
          <p14:tracePt t="18429" x="336550" y="3286125"/>
          <p14:tracePt t="18447" x="514350" y="3265488"/>
          <p14:tracePt t="18463" x="857250" y="3265488"/>
          <p14:tracePt t="18481" x="1108075" y="3265488"/>
          <p14:tracePt t="18496" x="1336675" y="3286125"/>
          <p14:tracePt t="18513" x="1614488" y="3328988"/>
          <p14:tracePt t="18530" x="1822450" y="3351213"/>
          <p14:tracePt t="18546" x="2000250" y="3351213"/>
          <p14:tracePt t="18563" x="2208213" y="3394075"/>
          <p14:tracePt t="18580" x="2465388" y="3422650"/>
          <p14:tracePt t="18597" x="2765425" y="3479800"/>
          <p14:tracePt t="18613" x="3036888" y="3494088"/>
          <p14:tracePt t="18630" x="3294063" y="3494088"/>
          <p14:tracePt t="18646" x="3586163" y="3494088"/>
          <p14:tracePt t="18664" x="3908425" y="3494088"/>
          <p14:tracePt t="18680" x="4351338" y="3494088"/>
          <p14:tracePt t="18697" x="4608513" y="3494088"/>
          <p14:tracePt t="18713" x="4879975" y="3494088"/>
          <p14:tracePt t="18730" x="5137150" y="3494088"/>
          <p14:tracePt t="18746" x="5429250" y="3494088"/>
          <p14:tracePt t="18763" x="5715000" y="3494088"/>
          <p14:tracePt t="18779" x="5972175" y="3494088"/>
          <p14:tracePt t="18796" x="6165850" y="3494088"/>
          <p14:tracePt t="18813" x="6337300" y="3494088"/>
          <p14:tracePt t="18829" x="6480175" y="3494088"/>
          <p14:tracePt t="18846" x="6565900" y="3494088"/>
          <p14:tracePt t="18863" x="6615113" y="3500438"/>
          <p14:tracePt t="18879" x="6657975" y="3529013"/>
          <p14:tracePt t="18912" x="6665913" y="3529013"/>
          <p14:tracePt t="19024" x="6672263" y="3536950"/>
          <p14:tracePt t="19026" x="6651625" y="3543300"/>
          <p14:tracePt t="19034" x="6643688" y="3543300"/>
          <p14:tracePt t="19046" x="6615113" y="3543300"/>
          <p14:tracePt t="19062" x="6557963" y="3543300"/>
          <p14:tracePt t="19079" x="6480175" y="3543300"/>
          <p14:tracePt t="19096" x="6386513" y="3543300"/>
          <p14:tracePt t="19112" x="6323013" y="3543300"/>
          <p14:tracePt t="19129" x="6243638" y="3543300"/>
          <p14:tracePt t="19145" x="6186488" y="3565525"/>
          <p14:tracePt t="19163" x="6122988" y="3586163"/>
          <p14:tracePt t="19179" x="6008688" y="3636963"/>
          <p14:tracePt t="19196" x="5843588" y="3679825"/>
          <p14:tracePt t="19212" x="5700713" y="3700463"/>
          <p14:tracePt t="19229" x="5594350" y="3714750"/>
          <p14:tracePt t="19245" x="5514975" y="3714750"/>
          <p14:tracePt t="19262" x="5394325" y="3714750"/>
          <p14:tracePt t="19278" x="5237163" y="3714750"/>
          <p14:tracePt t="19296" x="4979988" y="3714750"/>
          <p14:tracePt t="19313" x="4843463" y="3714750"/>
          <p14:tracePt t="19329" x="4751388" y="3708400"/>
          <p14:tracePt t="19345" x="4714875" y="3686175"/>
          <p14:tracePt t="19363" x="4708525" y="3679825"/>
          <p14:tracePt t="19378" x="4679950" y="3679825"/>
          <p14:tracePt t="19448" x="4672013" y="3671888"/>
          <p14:tracePt t="19452" x="4672013" y="3643313"/>
          <p14:tracePt t="19463" x="4757738" y="3551238"/>
          <p14:tracePt t="19478" x="4865688" y="3465513"/>
          <p14:tracePt t="19496" x="4986338" y="3394075"/>
          <p14:tracePt t="19511" x="5272088" y="3314700"/>
          <p14:tracePt t="19529" x="5437188" y="3286125"/>
          <p14:tracePt t="19544" x="5572125" y="3279775"/>
          <p14:tracePt t="19561" x="5680075" y="3279775"/>
          <p14:tracePt t="19577" x="5743575" y="3279775"/>
          <p14:tracePt t="19595" x="5837238" y="3279775"/>
          <p14:tracePt t="19611" x="5929313" y="3279775"/>
          <p14:tracePt t="19629" x="5994400" y="3279775"/>
          <p14:tracePt t="19644" x="6080125" y="3279775"/>
          <p14:tracePt t="19662" x="6172200" y="3279775"/>
          <p14:tracePt t="19678" x="6237288" y="3279775"/>
          <p14:tracePt t="19695" x="6351588" y="3314700"/>
          <p14:tracePt t="19711" x="6537325" y="3351213"/>
          <p14:tracePt t="19728" x="6643688" y="3357563"/>
          <p14:tracePt t="19744" x="6694488" y="3357563"/>
          <p14:tracePt t="19809" x="6700838" y="3365500"/>
          <p14:tracePt t="19816" x="6708775" y="3379788"/>
          <p14:tracePt t="19821" x="6715125" y="3386138"/>
          <p14:tracePt t="19827" x="6723063" y="3422650"/>
          <p14:tracePt t="19845" x="6723063" y="3436938"/>
          <p14:tracePt t="19861" x="6723063" y="3457575"/>
          <p14:tracePt t="19877" x="6723063" y="3494088"/>
          <p14:tracePt t="19895" x="6700838" y="3529013"/>
          <p14:tracePt t="19910" x="6580188" y="3600450"/>
          <p14:tracePt t="19929" x="6494463" y="3629025"/>
          <p14:tracePt t="19944" x="6351588" y="3665538"/>
          <p14:tracePt t="19961" x="6223000" y="3671888"/>
          <p14:tracePt t="19977" x="6080125" y="3671888"/>
          <p14:tracePt t="19994" x="5929313" y="3671888"/>
          <p14:tracePt t="20011" x="5822950" y="3671888"/>
          <p14:tracePt t="20028" x="5729288" y="3671888"/>
          <p14:tracePt t="20044" x="5665788" y="3671888"/>
          <p14:tracePt t="20061" x="5608638" y="3671888"/>
          <p14:tracePt t="20077" x="5565775" y="3665538"/>
          <p14:tracePt t="20095" x="5551488" y="3665538"/>
          <p14:tracePt t="20111" x="5522913" y="3657600"/>
          <p14:tracePt t="20111" x="5508625" y="3657600"/>
          <p14:tracePt t="20129" x="5500688" y="3643313"/>
          <p14:tracePt t="20176" x="5494338" y="3629025"/>
          <p14:tracePt t="20185" x="5494338" y="3600450"/>
          <p14:tracePt t="20194" x="5494338" y="3565525"/>
          <p14:tracePt t="20195" x="5494338" y="3522663"/>
          <p14:tracePt t="20211" x="5522913" y="3465513"/>
          <p14:tracePt t="20227" x="5572125" y="3408363"/>
          <p14:tracePt t="20244" x="5629275" y="3365500"/>
          <p14:tracePt t="20260" x="5700713" y="3336925"/>
          <p14:tracePt t="20277" x="5794375" y="3314700"/>
          <p14:tracePt t="20293" x="5900738" y="3300413"/>
          <p14:tracePt t="20311" x="6029325" y="3279775"/>
          <p14:tracePt t="20327" x="6151563" y="3279775"/>
          <p14:tracePt t="20344" x="6323013" y="3279775"/>
          <p14:tracePt t="20361" x="6365875" y="3279775"/>
          <p14:tracePt t="20377" x="6400800" y="3286125"/>
          <p14:tracePt t="20393" x="6408738" y="3294063"/>
          <p14:tracePt t="20410" x="6415088" y="3300413"/>
          <p14:tracePt t="20464" x="6415088" y="3308350"/>
          <p14:tracePt t="20472" x="6415088" y="3314700"/>
          <p14:tracePt t="20481" x="6415088" y="3336925"/>
          <p14:tracePt t="20494" x="6372225" y="3365500"/>
          <p14:tracePt t="20495" x="6294438" y="3386138"/>
          <p14:tracePt t="20510" x="6200775" y="3429000"/>
          <p14:tracePt t="20526" x="6137275" y="3443288"/>
          <p14:tracePt t="20526" x="6094413" y="3465513"/>
          <p14:tracePt t="20544" x="5965825" y="3471863"/>
          <p14:tracePt t="20560" x="5780088" y="3486150"/>
          <p14:tracePt t="20577" x="5600700" y="3486150"/>
          <p14:tracePt t="20593" x="5480050" y="3486150"/>
          <p14:tracePt t="20610" x="5422900" y="3486150"/>
          <p14:tracePt t="20626" x="5394325" y="3486150"/>
          <p14:tracePt t="20644" x="5351463" y="3486150"/>
          <p14:tracePt t="20660" x="5280025" y="3486150"/>
          <p14:tracePt t="20678" x="5172075" y="3486150"/>
          <p14:tracePt t="20694" x="5014913" y="3486150"/>
          <p14:tracePt t="20710" x="4894263" y="3486150"/>
          <p14:tracePt t="20726" x="4772025" y="3486150"/>
          <p14:tracePt t="20743" x="4672013" y="3486150"/>
          <p14:tracePt t="20759" x="4508500" y="3486150"/>
          <p14:tracePt t="20777" x="4437063" y="3486150"/>
          <p14:tracePt t="20793" x="4414838" y="3486150"/>
          <p14:tracePt t="20810" x="4394200" y="3486150"/>
          <p14:tracePt t="20826" x="4357688" y="3486150"/>
          <p14:tracePt t="20843" x="4322763" y="3494088"/>
          <p14:tracePt t="20859" x="4265613" y="3500438"/>
          <p14:tracePt t="20876" x="4237038" y="3508375"/>
          <p14:tracePt t="20892" x="4179888" y="3508375"/>
          <p14:tracePt t="20910" x="4108450" y="3522663"/>
          <p14:tracePt t="20926" x="4014788" y="3529013"/>
          <p14:tracePt t="20943" x="3971925" y="3543300"/>
          <p14:tracePt t="20959" x="3951288" y="3543300"/>
          <p14:tracePt t="20977" x="3922713" y="3557588"/>
          <p14:tracePt t="20992" x="3900488" y="3565525"/>
          <p14:tracePt t="21009" x="3843338" y="3571875"/>
          <p14:tracePt t="21026" x="3736975" y="3571875"/>
          <p14:tracePt t="21044" x="3600450" y="3571875"/>
          <p14:tracePt t="21059" x="3500438" y="3571875"/>
          <p14:tracePt t="21077" x="3457575" y="3571875"/>
          <p14:tracePt t="21093" x="3422650" y="3565525"/>
          <p14:tracePt t="21109" x="3386138" y="3565525"/>
          <p14:tracePt t="21125" x="3322638" y="3565525"/>
          <p14:tracePt t="21143" x="3243263" y="3565525"/>
          <p14:tracePt t="21159" x="3165475" y="3565525"/>
          <p14:tracePt t="21177" x="3122613" y="3565525"/>
          <p14:tracePt t="21193" x="3065463" y="3565525"/>
          <p14:tracePt t="21209" x="3000375" y="3551238"/>
          <p14:tracePt t="21226" x="2908300" y="3551238"/>
          <p14:tracePt t="21243" x="2865438" y="3551238"/>
          <p14:tracePt t="21259" x="2828925" y="3551238"/>
          <p14:tracePt t="21277" x="2814638" y="3551238"/>
          <p14:tracePt t="21292" x="2779713" y="3551238"/>
          <p14:tracePt t="21310" x="2728913" y="3543300"/>
          <p14:tracePt t="21325" x="2686050" y="3536950"/>
          <p14:tracePt t="21342" x="2679700" y="3529013"/>
          <p14:tracePt t="21400" x="2665413" y="3508375"/>
          <p14:tracePt t="21416" x="2665413" y="3486150"/>
          <p14:tracePt t="21426" x="2665413" y="3465513"/>
          <p14:tracePt t="21427" x="2657475" y="3443288"/>
          <p14:tracePt t="21443" x="2657475" y="3429000"/>
          <p14:tracePt t="21505" x="2657475" y="3414713"/>
          <p14:tracePt t="21512" x="2693988" y="3394075"/>
          <p14:tracePt t="21525" x="2714625" y="3386138"/>
          <p14:tracePt t="21526" x="2808288" y="3365500"/>
          <p14:tracePt t="21543" x="2908300" y="3336925"/>
          <p14:tracePt t="21558" x="3008313" y="3336925"/>
          <p14:tracePt t="21575" x="3136900" y="3336925"/>
          <p14:tracePt t="21593" x="3228975" y="3336925"/>
          <p14:tracePt t="21609" x="3286125" y="3336925"/>
          <p14:tracePt t="21625" x="3328988" y="3336925"/>
          <p14:tracePt t="21642" x="3371850" y="3336925"/>
          <p14:tracePt t="21658" x="3436938" y="3343275"/>
          <p14:tracePt t="21676" x="3500438" y="3351213"/>
          <p14:tracePt t="21692" x="3608388" y="3365500"/>
          <p14:tracePt t="21708" x="3722688" y="3365500"/>
          <p14:tracePt t="21725" x="3808413" y="3365500"/>
          <p14:tracePt t="21742" x="3865563" y="3365500"/>
          <p14:tracePt t="21758" x="3943350" y="3365500"/>
          <p14:tracePt t="21758" x="3957638" y="3365500"/>
          <p14:tracePt t="21776" x="3965575" y="3365500"/>
          <p14:tracePt t="21792" x="4014788" y="3379788"/>
          <p14:tracePt t="21848" x="4022725" y="3386138"/>
          <p14:tracePt t="21856" x="4022725" y="3414713"/>
          <p14:tracePt t="21863" x="4022725" y="3436938"/>
          <p14:tracePt t="21874" x="4022725" y="3457575"/>
          <p14:tracePt t="21892" x="4022725" y="3471863"/>
          <p14:tracePt t="21909" x="4008438" y="3514725"/>
          <p14:tracePt t="21924" x="3922713" y="3557588"/>
          <p14:tracePt t="21942" x="3751263" y="3586163"/>
          <p14:tracePt t="21957" x="3586163" y="3608388"/>
          <p14:tracePt t="21976" x="3508375" y="3608388"/>
          <p14:tracePt t="21991" x="3408363" y="3608388"/>
          <p14:tracePt t="22009" x="3379788" y="3608388"/>
          <p14:tracePt t="22024" x="3365500" y="3600450"/>
          <p14:tracePt t="22041" x="3351213" y="3600450"/>
          <p14:tracePt t="22057" x="3343275" y="3594100"/>
          <p14:tracePt t="22104" x="3343275" y="3586163"/>
          <p14:tracePt t="22113" x="3343275" y="3579813"/>
          <p14:tracePt t="22127" x="3343275" y="3571875"/>
          <p14:tracePt t="22169" x="3343275" y="3565525"/>
          <p14:tracePt t="23359" x="0" y="0"/>
        </p14:tracePtLst>
        <p14:tracePtLst>
          <p14:tracePt t="23905" x="1671638" y="2751138"/>
          <p14:tracePt t="23907" x="1665288" y="2743200"/>
          <p14:tracePt t="24105" x="1657350" y="2736850"/>
          <p14:tracePt t="24109" x="1651000" y="2736850"/>
          <p14:tracePt t="24123" x="1643063" y="2736850"/>
          <p14:tracePt t="24124" x="1636713" y="2736850"/>
          <p14:tracePt t="24140" x="1600200" y="2736850"/>
          <p14:tracePt t="24156" x="1571625" y="2736850"/>
          <p14:tracePt t="24173" x="1565275" y="2736850"/>
          <p14:tracePt t="24189" x="1557338" y="2736850"/>
          <p14:tracePt t="24205" x="1543050" y="2736850"/>
          <p14:tracePt t="24222" x="1528763" y="2736850"/>
          <p14:tracePt t="24239" x="1485900" y="2751138"/>
          <p14:tracePt t="24255" x="1465263" y="2757488"/>
          <p14:tracePt t="24272" x="1443038" y="2757488"/>
          <p14:tracePt t="24433" x="1436688" y="2757488"/>
          <p14:tracePt t="24438" x="1414463" y="2765425"/>
          <p14:tracePt t="24458" x="1408113" y="2771775"/>
          <p14:tracePt t="24471" x="1400175" y="2779713"/>
          <p14:tracePt t="24473" x="1400175" y="2794000"/>
          <p14:tracePt t="24490" x="1400175" y="2800350"/>
          <p14:tracePt t="24546" x="1400175" y="2814638"/>
          <p14:tracePt t="24554" x="1400175" y="2836863"/>
          <p14:tracePt t="24556" x="1408113" y="2879725"/>
          <p14:tracePt t="24572" x="1428750" y="2900363"/>
          <p14:tracePt t="24588" x="1450975" y="2922588"/>
          <p14:tracePt t="24606" x="1457325" y="2928938"/>
          <p14:tracePt t="24649" x="1465263" y="2936875"/>
          <p14:tracePt t="24658" x="1479550" y="2936875"/>
          <p14:tracePt t="24665" x="1508125" y="2951163"/>
          <p14:tracePt t="24690" x="1514475" y="2971800"/>
          <p14:tracePt t="24691" x="1557338" y="3051175"/>
          <p14:tracePt t="24706" x="1585913" y="3108325"/>
          <p14:tracePt t="24721" x="1636713" y="3171825"/>
          <p14:tracePt t="24739" x="1651000" y="3194050"/>
          <p14:tracePt t="24755" x="1657350" y="3200400"/>
          <p14:tracePt t="24795" x="1665288" y="3208338"/>
          <p14:tracePt t="24809" x="1671638" y="3214688"/>
          <p14:tracePt t="24826" x="1679575" y="3214688"/>
          <p14:tracePt t="24838" x="1685925" y="3214688"/>
          <p14:tracePt t="24840" x="1700213" y="3214688"/>
          <p14:tracePt t="24945" x="1708150" y="3222625"/>
          <p14:tracePt t="24953" x="1708150" y="3228975"/>
          <p14:tracePt t="24961" x="1708150" y="3236913"/>
          <p14:tracePt t="25009" x="1708150" y="3243263"/>
          <p14:tracePt t="25113" x="1714500" y="3251200"/>
          <p14:tracePt t="25153" x="1714500" y="3228975"/>
          <p14:tracePt t="25161" x="1693863" y="3214688"/>
          <p14:tracePt t="25167" x="1665288" y="3214688"/>
          <p14:tracePt t="25172" x="1636713" y="3208338"/>
          <p14:tracePt t="25188" x="1608138" y="3186113"/>
          <p14:tracePt t="25204" x="1557338" y="3186113"/>
          <p14:tracePt t="25220" x="1485900" y="3179763"/>
          <p14:tracePt t="25238" x="1414463" y="3157538"/>
          <p14:tracePt t="25254" x="1328738" y="3114675"/>
          <p14:tracePt t="25272" x="1200150" y="3051175"/>
          <p14:tracePt t="25287" x="1085850" y="3028950"/>
          <p14:tracePt t="25287" x="1028700" y="3008313"/>
          <p14:tracePt t="25306" x="971550" y="3000375"/>
          <p14:tracePt t="25322" x="871538" y="2951163"/>
          <p14:tracePt t="25341" x="757238" y="2894013"/>
          <p14:tracePt t="25354" x="665163" y="2871788"/>
          <p14:tracePt t="25372" x="608013" y="2857500"/>
          <p14:tracePt t="25387" x="542925" y="2843213"/>
          <p14:tracePt t="25405" x="522288" y="2843213"/>
          <p14:tracePt t="25420" x="493713" y="2836863"/>
          <p14:tracePt t="25438" x="485775" y="2836863"/>
          <p14:tracePt t="25453" x="479425" y="2836863"/>
          <p14:tracePt t="25470" x="436563" y="2836863"/>
          <p14:tracePt t="25487" x="393700" y="2836863"/>
          <p14:tracePt t="25504" x="350838" y="2836863"/>
          <p14:tracePt t="25520" x="322263" y="2828925"/>
          <p14:tracePt t="25537" x="314325" y="2828925"/>
          <p14:tracePt t="25554" x="307975" y="2828925"/>
          <p14:tracePt t="25570" x="285750" y="2828925"/>
          <p14:tracePt t="25587" x="279400" y="2828925"/>
          <p14:tracePt t="25604" x="265113" y="2828925"/>
          <p14:tracePt t="25620" x="222250" y="2836863"/>
          <p14:tracePt t="25638" x="193675" y="2865438"/>
          <p14:tracePt t="25654" x="193675" y="2879725"/>
          <p14:tracePt t="25670" x="193675" y="2900363"/>
          <p14:tracePt t="25687" x="185738" y="2922588"/>
          <p14:tracePt t="25704" x="179388" y="2957513"/>
          <p14:tracePt t="25720" x="179388" y="3008313"/>
          <p14:tracePt t="25738" x="179388" y="3022600"/>
          <p14:tracePt t="25753" x="179388" y="3051175"/>
          <p14:tracePt t="25771" x="179388" y="3094038"/>
          <p14:tracePt t="25786" x="179388" y="3136900"/>
          <p14:tracePt t="25804" x="179388" y="3165475"/>
          <p14:tracePt t="25820" x="179388" y="3194050"/>
          <p14:tracePt t="25837" x="193675" y="3222625"/>
          <p14:tracePt t="25854" x="207963" y="3265488"/>
          <p14:tracePt t="25870" x="250825" y="3300413"/>
          <p14:tracePt t="25886" x="257175" y="3308350"/>
          <p14:tracePt t="25904" x="285750" y="3322638"/>
          <p14:tracePt t="25920" x="300038" y="3336925"/>
          <p14:tracePt t="25937" x="322263" y="3343275"/>
          <p14:tracePt t="25954" x="379413" y="3351213"/>
          <p14:tracePt t="25970" x="536575" y="3351213"/>
          <p14:tracePt t="25986" x="757238" y="3351213"/>
          <p14:tracePt t="26004" x="979488" y="3351213"/>
          <p14:tracePt t="26019" x="1185863" y="3351213"/>
          <p14:tracePt t="26037" x="1379538" y="3379788"/>
          <p14:tracePt t="26053" x="1608138" y="3429000"/>
          <p14:tracePt t="26070" x="1971675" y="3508375"/>
          <p14:tracePt t="26087" x="2557463" y="3565525"/>
          <p14:tracePt t="26102" x="3414713" y="3629025"/>
          <p14:tracePt t="26119" x="4294188" y="3629025"/>
          <p14:tracePt t="26137" x="4665663" y="3629025"/>
          <p14:tracePt t="26153" x="4837113" y="3629025"/>
          <p14:tracePt t="26170" x="4914900" y="3629025"/>
          <p14:tracePt t="26187" x="4957763" y="3629025"/>
          <p14:tracePt t="26203" x="5000625" y="3629025"/>
          <p14:tracePt t="26219" x="5043488" y="3629025"/>
          <p14:tracePt t="26236" x="5065713" y="3629025"/>
          <p14:tracePt t="26252" x="5100638" y="3608388"/>
          <p14:tracePt t="26270" x="5108575" y="3608388"/>
          <p14:tracePt t="26286" x="5137150" y="3608388"/>
          <p14:tracePt t="26302" x="5143500" y="3608388"/>
          <p14:tracePt t="26320" x="5165725" y="3600450"/>
          <p14:tracePt t="26401" x="5151438" y="3600450"/>
          <p14:tracePt t="26409" x="5094288" y="3600450"/>
          <p14:tracePt t="26417" x="5022850" y="3608388"/>
          <p14:tracePt t="26419" x="4914900" y="3614738"/>
          <p14:tracePt t="26436" x="4808538" y="3629025"/>
          <p14:tracePt t="26453" x="4765675" y="3636963"/>
          <p14:tracePt t="26469" x="4714875" y="3657600"/>
          <p14:tracePt t="26486" x="4651375" y="3657600"/>
          <p14:tracePt t="26502" x="4537075" y="3657600"/>
          <p14:tracePt t="26519" x="4400550" y="3657600"/>
          <p14:tracePt t="26535" x="4243388" y="3657600"/>
          <p14:tracePt t="26552" x="4029075" y="3657600"/>
          <p14:tracePt t="26569" x="3957638" y="3657600"/>
          <p14:tracePt t="26586" x="3943350" y="3657600"/>
          <p14:tracePt t="26633" x="3937000" y="3657600"/>
          <p14:tracePt t="26646" x="3914775" y="3657600"/>
          <p14:tracePt t="26649" x="3900488" y="3657600"/>
          <p14:tracePt t="26652" x="3894138" y="3657600"/>
          <p14:tracePt t="26669" x="3879850" y="3657600"/>
          <p14:tracePt t="26753" x="3908425" y="3651250"/>
          <p14:tracePt t="26761" x="3951288" y="3651250"/>
          <p14:tracePt t="26769" x="4014788" y="3651250"/>
          <p14:tracePt t="26777" x="4208463" y="3600450"/>
          <p14:tracePt t="26785" x="4386263" y="3600450"/>
          <p14:tracePt t="26802" x="4451350" y="3579813"/>
          <p14:tracePt t="26856" x="4451350" y="3551238"/>
          <p14:tracePt t="26865" x="4379913" y="3514725"/>
          <p14:tracePt t="26873" x="4300538" y="3494088"/>
          <p14:tracePt t="26873" x="4179888" y="3479800"/>
          <p14:tracePt t="26887" x="4043363" y="3465513"/>
          <p14:tracePt t="26902" x="3922713" y="3451225"/>
          <p14:tracePt t="26904" x="3757613" y="3414713"/>
          <p14:tracePt t="26920" x="3657600" y="3394075"/>
          <p14:tracePt t="26977" x="3651250" y="3371850"/>
          <p14:tracePt t="26985" x="3686175" y="3357563"/>
          <p14:tracePt t="26993" x="3757613" y="3343275"/>
          <p14:tracePt t="26994" x="3879850" y="3343275"/>
          <p14:tracePt t="27001" x="4086225" y="3300413"/>
          <p14:tracePt t="27019" x="4329113" y="3300413"/>
          <p14:tracePt t="27034" x="4551363" y="3300413"/>
          <p14:tracePt t="27052" x="4772025" y="3300413"/>
          <p14:tracePt t="27068" x="4994275" y="3300413"/>
          <p14:tracePt t="27085" x="5237163" y="3300413"/>
          <p14:tracePt t="27101" x="5429250" y="3279775"/>
          <p14:tracePt t="27119" x="5557838" y="3251200"/>
          <p14:tracePt t="27134" x="5594350" y="3243263"/>
          <p14:tracePt t="27177" x="5600700" y="3243263"/>
          <p14:tracePt t="27186" x="5608638" y="3243263"/>
          <p14:tracePt t="27201" x="5637213" y="3236913"/>
          <p14:tracePt t="27203" x="5680075" y="3236913"/>
          <p14:tracePt t="27219" x="5737225" y="3236913"/>
          <p14:tracePt t="27235" x="5794375" y="3236913"/>
          <p14:tracePt t="27251" x="5815013" y="3236913"/>
          <p14:tracePt t="27321" x="5829300" y="3243263"/>
          <p14:tracePt t="27329" x="5865813" y="3271838"/>
          <p14:tracePt t="27337" x="5872163" y="3279775"/>
          <p14:tracePt t="27342" x="5880100" y="3294063"/>
          <p14:tracePt t="27376" x="5880100" y="3300413"/>
          <p14:tracePt t="27386" x="5880100" y="3308350"/>
          <p14:tracePt t="27387" x="5880100" y="3336925"/>
          <p14:tracePt t="27401" x="5880100" y="3343275"/>
          <p14:tracePt t="27417" x="5880100" y="3357563"/>
          <p14:tracePt t="27435" x="5865813" y="3379788"/>
          <p14:tracePt t="27451" x="5851525" y="3379788"/>
          <p14:tracePt t="27468" x="5780088" y="3386138"/>
          <p14:tracePt t="27485" x="5729288" y="3394075"/>
          <p14:tracePt t="27501" x="5680075" y="3394075"/>
          <p14:tracePt t="27519" x="5672138" y="3394075"/>
          <p14:tracePt t="27561" x="5665788" y="3408363"/>
          <p14:tracePt t="27593" x="5743575" y="3414713"/>
          <p14:tracePt t="27601" x="6008688" y="3429000"/>
          <p14:tracePt t="27607" x="6265863" y="3429000"/>
          <p14:tracePt t="27617" x="6437313" y="3429000"/>
          <p14:tracePt t="27633" x="6480175" y="3443288"/>
          <p14:tracePt t="27650" x="6486525" y="3451225"/>
          <p14:tracePt t="27689" x="6443663" y="3465513"/>
          <p14:tracePt t="27700" x="6357938" y="3465513"/>
          <p14:tracePt t="27701" x="6165850" y="3465513"/>
          <p14:tracePt t="27718" x="6008688" y="3465513"/>
          <p14:tracePt t="27735" x="5872163" y="3465513"/>
          <p14:tracePt t="27751" x="5837238" y="3465513"/>
          <p14:tracePt t="27809" x="5851525" y="3457575"/>
          <p14:tracePt t="27810" x="5900738" y="3457575"/>
          <p14:tracePt t="27820" x="5994400" y="3457575"/>
          <p14:tracePt t="27834" x="6051550" y="3457575"/>
          <p14:tracePt t="27851" x="6065838" y="3457575"/>
          <p14:tracePt t="27897" x="5965825" y="3457575"/>
          <p14:tracePt t="27903" x="5829300" y="3457575"/>
          <p14:tracePt t="27917" x="5672138" y="3457575"/>
          <p14:tracePt t="27918" x="5414963" y="3457575"/>
          <p14:tracePt t="27933" x="5294313" y="3443288"/>
          <p14:tracePt t="27950" x="5265738" y="3443288"/>
          <p14:tracePt t="28001" x="5337175" y="3429000"/>
          <p14:tracePt t="28009" x="5365750" y="3429000"/>
          <p14:tracePt t="28010" x="5429250" y="3414713"/>
          <p14:tracePt t="28020" x="5565775" y="3414713"/>
          <p14:tracePt t="28034" x="5694363" y="3414713"/>
          <p14:tracePt t="28050" x="5729288" y="3414713"/>
          <p14:tracePt t="28113" x="5715000" y="3414713"/>
          <p14:tracePt t="28121" x="5680075" y="3414713"/>
          <p14:tracePt t="28129" x="5672138" y="3414713"/>
          <p14:tracePt t="28134" x="5657850" y="3429000"/>
          <p14:tracePt t="28593" x="5672138" y="3429000"/>
          <p14:tracePt t="28598" x="5680075" y="3429000"/>
          <p14:tracePt t="28605" x="5686425" y="3429000"/>
          <p14:tracePt t="28616" x="5715000" y="3436938"/>
          <p14:tracePt t="28666" x="5722938" y="3436938"/>
          <p14:tracePt t="28770" x="5729288" y="3436938"/>
          <p14:tracePt t="28945" x="5737225" y="3436938"/>
          <p14:tracePt t="29593" x="5743575" y="3436938"/>
          <p14:tracePt t="29713" x="5751513" y="3429000"/>
          <p14:tracePt t="30312" x="5757863" y="3429000"/>
          <p14:tracePt t="30321" x="5815013" y="3429000"/>
          <p14:tracePt t="30322" x="5865813" y="3429000"/>
          <p14:tracePt t="30330" x="5972175" y="3429000"/>
          <p14:tracePt t="30348" x="6065838" y="3429000"/>
          <p14:tracePt t="30363" x="6151563" y="3429000"/>
          <p14:tracePt t="30380" x="6237288" y="3408363"/>
          <p14:tracePt t="30397" x="6315075" y="3394075"/>
          <p14:tracePt t="30414" x="6343650" y="3379788"/>
          <p14:tracePt t="30430" x="6415088" y="3371850"/>
          <p14:tracePt t="30447" x="6500813" y="3357563"/>
          <p14:tracePt t="30463" x="6643688" y="3351213"/>
          <p14:tracePt t="30481" x="6808788" y="3308350"/>
          <p14:tracePt t="30481" x="6858000" y="3308350"/>
          <p14:tracePt t="30497" x="6929438" y="3300413"/>
          <p14:tracePt t="30514" x="6986588" y="3294063"/>
          <p14:tracePt t="30530" x="7043738" y="3271838"/>
          <p14:tracePt t="30547" x="7065963" y="3265488"/>
          <p14:tracePt t="30563" x="7108825" y="3257550"/>
          <p14:tracePt t="30580" x="7143750" y="3257550"/>
          <p14:tracePt t="30596" x="7186613" y="3257550"/>
          <p14:tracePt t="30613" x="7265988" y="3243263"/>
          <p14:tracePt t="30630" x="7372350" y="3243263"/>
          <p14:tracePt t="30647" x="7472363" y="3243263"/>
          <p14:tracePt t="30663" x="7580313" y="3243263"/>
          <p14:tracePt t="30680" x="7715250" y="3243263"/>
          <p14:tracePt t="30696" x="7943850" y="3243263"/>
          <p14:tracePt t="30714" x="8066088" y="3243263"/>
          <p14:tracePt t="30729" x="8151813" y="3251200"/>
          <p14:tracePt t="30746" x="8172450" y="3251200"/>
          <p14:tracePt t="30763" x="8186738" y="3251200"/>
          <p14:tracePt t="30818" x="8194675" y="3251200"/>
          <p14:tracePt t="30825" x="8201025" y="3251200"/>
          <p14:tracePt t="30833" x="8208963" y="3251200"/>
          <p14:tracePt t="30833" x="8237538" y="3251200"/>
          <p14:tracePt t="30850" x="8251825" y="3251200"/>
          <p14:tracePt t="30851" x="8280400" y="3251200"/>
          <p14:tracePt t="30863" x="8315325" y="3265488"/>
          <p14:tracePt t="30978" x="8323263" y="3265488"/>
          <p14:tracePt t="31017" x="8329613" y="3279775"/>
          <p14:tracePt t="31025" x="8329613" y="3351213"/>
          <p14:tracePt t="31033" x="8329613" y="3400425"/>
          <p14:tracePt t="31047" x="8329613" y="3422650"/>
          <p14:tracePt t="31062" x="8329613" y="3443288"/>
          <p14:tracePt t="31079" x="8329613" y="3451225"/>
          <p14:tracePt t="31096" x="8301038" y="3465513"/>
          <p14:tracePt t="31114" x="8229600" y="3494088"/>
          <p14:tracePt t="31129" x="8172450" y="3494088"/>
          <p14:tracePt t="31146" x="8108950" y="3500438"/>
          <p14:tracePt t="31162" x="8086725" y="3500438"/>
          <p14:tracePt t="31180" x="8023225" y="3508375"/>
          <p14:tracePt t="31196" x="7951788" y="3508375"/>
          <p14:tracePt t="31213" x="7866063" y="3508375"/>
          <p14:tracePt t="31229" x="7794625" y="3508375"/>
          <p14:tracePt t="31246" x="7715250" y="3508375"/>
          <p14:tracePt t="31262" x="7672388" y="3508375"/>
          <p14:tracePt t="31280" x="7615238" y="3508375"/>
          <p14:tracePt t="31296" x="7508875" y="3508375"/>
          <p14:tracePt t="31296" x="7423150" y="3508375"/>
          <p14:tracePt t="31313" x="7323138" y="3508375"/>
          <p14:tracePt t="31313" x="7215188" y="3508375"/>
          <p14:tracePt t="31329" x="7029450" y="3508375"/>
          <p14:tracePt t="31345" x="6886575" y="3508375"/>
          <p14:tracePt t="31362" x="6837363" y="3508375"/>
          <p14:tracePt t="31425" x="6815138" y="3508375"/>
          <p14:tracePt t="31433" x="6800850" y="3508375"/>
          <p14:tracePt t="31435" x="6772275" y="3508375"/>
          <p14:tracePt t="31445" x="6757988" y="3508375"/>
          <p14:tracePt t="31462" x="6715125" y="3508375"/>
          <p14:tracePt t="31479" x="6665913" y="3522663"/>
          <p14:tracePt t="31495" x="6557963" y="3543300"/>
          <p14:tracePt t="31495" x="6451600" y="3543300"/>
          <p14:tracePt t="31528" x="6143625" y="3557588"/>
          <p14:tracePt t="31531" x="5772150" y="3557588"/>
          <p14:tracePt t="31545" x="5380038" y="3557588"/>
          <p14:tracePt t="31561" x="5000625" y="3571875"/>
          <p14:tracePt t="31578" x="4708525" y="3571875"/>
          <p14:tracePt t="31595" x="4437063" y="3571875"/>
          <p14:tracePt t="31612" x="4229100" y="3571875"/>
          <p14:tracePt t="31628" x="4014788" y="3608388"/>
          <p14:tracePt t="31645" x="3822700" y="3636963"/>
          <p14:tracePt t="31662" x="3600450" y="3651250"/>
          <p14:tracePt t="31679" x="3408363" y="3679825"/>
          <p14:tracePt t="31695" x="3251200" y="3679825"/>
          <p14:tracePt t="31712" x="3108325" y="3679825"/>
          <p14:tracePt t="31728" x="2894013" y="3657600"/>
          <p14:tracePt t="31746" x="2736850" y="3622675"/>
          <p14:tracePt t="31761" x="2557463" y="3608388"/>
          <p14:tracePt t="31778" x="2371725" y="3608388"/>
          <p14:tracePt t="31795" x="2193925" y="3600450"/>
          <p14:tracePt t="31811" x="2022475" y="3600450"/>
          <p14:tracePt t="31828" x="1900238" y="3600450"/>
          <p14:tracePt t="31844" x="1828800" y="3600450"/>
          <p14:tracePt t="31862" x="1793875" y="3600450"/>
          <p14:tracePt t="31878" x="1743075" y="3571875"/>
          <p14:tracePt t="31894" x="1628775" y="3536950"/>
          <p14:tracePt t="31911" x="1385888" y="3471863"/>
          <p14:tracePt t="31928" x="1036638" y="3414713"/>
          <p14:tracePt t="31945" x="857250" y="3379788"/>
          <p14:tracePt t="31961" x="779463" y="3357563"/>
          <p14:tracePt t="31977" x="765175" y="3351213"/>
          <p14:tracePt t="32105" x="793750" y="3351213"/>
          <p14:tracePt t="32113" x="871538" y="3351213"/>
          <p14:tracePt t="32121" x="979488" y="3351213"/>
          <p14:tracePt t="32128" x="1250950" y="3351213"/>
          <p14:tracePt t="32144" x="1679575" y="3351213"/>
          <p14:tracePt t="32162" x="1785938" y="3351213"/>
          <p14:tracePt t="32178" x="1793875" y="3351213"/>
          <p14:tracePt t="32241" x="1800225" y="3351213"/>
          <p14:tracePt t="32249" x="1751013" y="3386138"/>
          <p14:tracePt t="32266" x="1722438" y="3386138"/>
          <p14:tracePt t="32277" x="1671638" y="3386138"/>
          <p14:tracePt t="32279" x="1479550" y="3400425"/>
          <p14:tracePt t="32295" x="1222375" y="3422650"/>
          <p14:tracePt t="32311" x="1000125" y="3422650"/>
          <p14:tracePt t="32328" x="857250" y="3422650"/>
          <p14:tracePt t="32344" x="785813" y="3422650"/>
          <p14:tracePt t="32361" x="750888" y="3436938"/>
          <p14:tracePt t="32377" x="708025" y="3443288"/>
          <p14:tracePt t="32394" x="614363" y="3479800"/>
          <p14:tracePt t="32410" x="485775" y="3486150"/>
          <p14:tracePt t="32428" x="357188" y="3508375"/>
          <p14:tracePt t="32443" x="250825" y="3536950"/>
          <p14:tracePt t="32461" x="193675" y="3543300"/>
          <p14:tracePt t="32478" x="171450" y="3543300"/>
          <p14:tracePt t="32601" x="242888" y="3543300"/>
          <p14:tracePt t="32611" x="293688" y="3543300"/>
          <p14:tracePt t="32617" x="436563" y="3543300"/>
          <p14:tracePt t="32627" x="742950" y="3543300"/>
          <p14:tracePt t="32643" x="1285875" y="3543300"/>
          <p14:tracePt t="32661" x="2122488" y="3543300"/>
          <p14:tracePt t="32677" x="3371850" y="3543300"/>
          <p14:tracePt t="32694" x="4529138" y="3565525"/>
          <p14:tracePt t="32710" x="5400675" y="3565525"/>
          <p14:tracePt t="32727" x="6108700" y="3565525"/>
          <p14:tracePt t="32743" x="6529388" y="3565525"/>
          <p14:tracePt t="32743" x="6680200" y="3565525"/>
          <p14:tracePt t="32762" x="6972300" y="3565525"/>
          <p14:tracePt t="32778" x="7200900" y="3543300"/>
          <p14:tracePt t="32795" x="7308850" y="3522663"/>
          <p14:tracePt t="32810" x="7380288" y="3522663"/>
          <p14:tracePt t="32828" x="7443788" y="3522663"/>
          <p14:tracePt t="32843" x="7508875" y="3522663"/>
          <p14:tracePt t="32860" x="7629525" y="3522663"/>
          <p14:tracePt t="32877" x="7823200" y="3522663"/>
          <p14:tracePt t="32894" x="7994650" y="3522663"/>
          <p14:tracePt t="32910" x="8166100" y="3522663"/>
          <p14:tracePt t="32927" x="8308975" y="3522663"/>
          <p14:tracePt t="32943" x="8401050" y="3522663"/>
          <p14:tracePt t="32960" x="8451850" y="3522663"/>
          <p14:tracePt t="32977" x="8515350" y="3522663"/>
          <p14:tracePt t="32994" x="8558213" y="3522663"/>
          <p14:tracePt t="33009" x="8580438" y="3522663"/>
          <p14:tracePt t="33027" x="8609013" y="3522663"/>
          <p14:tracePt t="33043" x="8623300" y="3522663"/>
          <p14:tracePt t="33061" x="8651875" y="3522663"/>
          <p14:tracePt t="33076" x="8694738" y="3522663"/>
          <p14:tracePt t="33094" x="8780463" y="3522663"/>
          <p14:tracePt t="33109" x="8837613" y="3522663"/>
          <p14:tracePt t="33127" x="8843963" y="3522663"/>
          <p14:tracePt t="33337" x="8858250" y="3522663"/>
          <p14:tracePt t="33393" x="8866188" y="3522663"/>
          <p14:tracePt t="33425" x="8866188" y="3529013"/>
          <p14:tracePt t="33497" x="8858250" y="3529013"/>
          <p14:tracePt t="33505" x="8858250" y="3514725"/>
          <p14:tracePt t="33505" x="8858250" y="3500438"/>
          <p14:tracePt t="33514" x="8858250" y="3494088"/>
          <p14:tracePt t="33526" x="8858250" y="3457575"/>
          <p14:tracePt t="33542" x="8880475" y="3451225"/>
          <p14:tracePt t="33559" x="8909050" y="3443288"/>
          <p14:tracePt t="33576" x="8966200" y="3443288"/>
          <p14:tracePt t="33576" x="9001125" y="3443288"/>
          <p14:tracePt t="33594" x="9072563" y="3443288"/>
          <p14:tracePt t="33610" x="9101138" y="3443288"/>
          <p14:tracePt t="33625" x="9101138" y="3457575"/>
          <p14:tracePt t="33642" x="9080500" y="3494088"/>
          <p14:tracePt t="33659" x="8980488" y="3514725"/>
          <p14:tracePt t="33676" x="8886825" y="3529013"/>
          <p14:tracePt t="33692" x="8851900" y="3529013"/>
          <p14:tracePt t="33769" x="8858250" y="3508375"/>
          <p14:tracePt t="33769" x="8872538" y="3486150"/>
          <p14:tracePt t="33785" x="8901113" y="3457575"/>
          <p14:tracePt t="33793" x="8909050" y="3457575"/>
          <p14:tracePt t="33808" x="8937625" y="3443288"/>
          <p14:tracePt t="33865" x="8943975" y="3443288"/>
          <p14:tracePt t="33873" x="8943975" y="3451225"/>
          <p14:tracePt t="33877" x="8929688" y="3471863"/>
          <p14:tracePt t="34001" x="8943975" y="3471863"/>
          <p14:tracePt t="34008" x="8980488" y="3471863"/>
          <p14:tracePt t="34025" x="8986838" y="3471863"/>
          <p14:tracePt t="34297" x="8994775" y="3471863"/>
          <p14:tracePt t="34297" x="8994775" y="3486150"/>
          <p14:tracePt t="34314" x="8994775" y="3494088"/>
          <p14:tracePt t="34325" x="8994775" y="3500438"/>
          <p14:tracePt t="34326" x="9001125" y="3508375"/>
          <p14:tracePt t="34481" x="9001125" y="3500438"/>
          <p14:tracePt t="34489" x="8994775" y="3479800"/>
          <p14:tracePt t="34497" x="8980488" y="3465513"/>
          <p14:tracePt t="34503" x="8972550" y="3443288"/>
          <p14:tracePt t="34509" x="8958263" y="3429000"/>
          <p14:tracePt t="34524" x="8958263" y="3422650"/>
          <p14:tracePt t="34593" x="8951913" y="3414713"/>
          <p14:tracePt t="36153" x="8943975" y="3408363"/>
          <p14:tracePt t="36225" x="8943975" y="3400425"/>
          <p14:tracePt t="36240" x="8929688" y="3379788"/>
          <p14:tracePt t="36257" x="8923338" y="3371850"/>
          <p14:tracePt t="36296" x="8915400" y="3365500"/>
          <p14:tracePt t="36344" x="8909050" y="3357563"/>
          <p14:tracePt t="36350" x="8886825" y="3336925"/>
          <p14:tracePt t="36353" x="8851900" y="3308350"/>
          <p14:tracePt t="36370" x="8794750" y="3279775"/>
          <p14:tracePt t="36388" x="8737600" y="3243263"/>
          <p14:tracePt t="36404" x="8672513" y="3194050"/>
          <p14:tracePt t="36421" x="8609013" y="3165475"/>
          <p14:tracePt t="36437" x="8486775" y="3128963"/>
          <p14:tracePt t="36454" x="8329613" y="3108325"/>
          <p14:tracePt t="36471" x="8066088" y="3036888"/>
          <p14:tracePt t="36487" x="7600950" y="2951163"/>
          <p14:tracePt t="36504" x="7323138" y="2894013"/>
          <p14:tracePt t="36521" x="7123113" y="2828925"/>
          <p14:tracePt t="36536" x="6937375" y="2779713"/>
          <p14:tracePt t="36554" x="6780213" y="2728913"/>
          <p14:tracePt t="36570" x="6529388" y="2657475"/>
          <p14:tracePt t="36588" x="6251575" y="2628900"/>
          <p14:tracePt t="36604" x="5922963" y="2571750"/>
          <p14:tracePt t="36621" x="5680075" y="2536825"/>
          <p14:tracePt t="36637" x="5537200" y="2522538"/>
          <p14:tracePt t="36654" x="5457825" y="2522538"/>
          <p14:tracePt t="36670" x="5414963" y="2522538"/>
          <p14:tracePt t="36687" x="5351463" y="2522538"/>
          <p14:tracePt t="36703" x="5286375" y="2522538"/>
          <p14:tracePt t="36721" x="5243513" y="2522538"/>
          <p14:tracePt t="36736" x="5214938" y="2522538"/>
          <p14:tracePt t="36754" x="5208588" y="2522538"/>
          <p14:tracePt t="36770" x="5200650" y="2514600"/>
          <p14:tracePt t="37104" x="5200650" y="2522538"/>
          <p14:tracePt t="38744" x="5200650" y="2528888"/>
          <p14:tracePt t="38752" x="5200650" y="2614613"/>
          <p14:tracePt t="38768" x="5200650" y="2628900"/>
          <p14:tracePt t="38770" x="5200650" y="2693988"/>
          <p14:tracePt t="38785" x="5200650" y="2751138"/>
          <p14:tracePt t="38801" x="5200650" y="2814638"/>
          <p14:tracePt t="38817" x="5200650" y="2857500"/>
          <p14:tracePt t="38835" x="5200650" y="2928938"/>
          <p14:tracePt t="38850" x="5200650" y="2994025"/>
          <p14:tracePt t="38868" x="5200650" y="3036888"/>
          <p14:tracePt t="38883" x="5165725" y="3114675"/>
          <p14:tracePt t="38901" x="5143500" y="3194050"/>
          <p14:tracePt t="38917" x="5094288" y="3286125"/>
          <p14:tracePt t="38951" x="5043488" y="3379788"/>
          <p14:tracePt t="38952" x="5008563" y="3422650"/>
          <p14:tracePt t="38966" x="4951413" y="3479800"/>
          <p14:tracePt t="38984" x="4843463" y="3600450"/>
          <p14:tracePt t="39001" x="4737100" y="3686175"/>
          <p14:tracePt t="39017" x="4629150" y="3757613"/>
          <p14:tracePt t="39034" x="4508500" y="3843338"/>
          <p14:tracePt t="39050" x="4343400" y="3908425"/>
          <p14:tracePt t="39066" x="4200525" y="3929063"/>
          <p14:tracePt t="39084" x="4114800" y="3943350"/>
          <p14:tracePt t="39101" x="4022725" y="3943350"/>
          <p14:tracePt t="39116" x="3971925" y="3943350"/>
          <p14:tracePt t="39133" x="3908425" y="3943350"/>
          <p14:tracePt t="39150" x="3851275" y="3937000"/>
          <p14:tracePt t="39168" x="3794125" y="3922713"/>
          <p14:tracePt t="39184" x="3743325" y="3914775"/>
          <p14:tracePt t="39200" x="3700463" y="3914775"/>
          <p14:tracePt t="39216" x="3636963" y="3914775"/>
          <p14:tracePt t="39233" x="3579813" y="3914775"/>
          <p14:tracePt t="39249" x="3529013" y="3914775"/>
          <p14:tracePt t="39267" x="3451225" y="3914775"/>
          <p14:tracePt t="39283" x="3371850" y="3900488"/>
          <p14:tracePt t="39299" x="3294063" y="3894138"/>
          <p14:tracePt t="39316" x="3222625" y="3865563"/>
          <p14:tracePt t="39334" x="3179763" y="3843338"/>
          <p14:tracePt t="39349" x="3136900" y="3822700"/>
          <p14:tracePt t="39366" x="3100388" y="3800475"/>
          <p14:tracePt t="39383" x="3000375" y="3743325"/>
          <p14:tracePt t="39401" x="2928938" y="3700463"/>
          <p14:tracePt t="39416" x="2857500" y="3671888"/>
          <p14:tracePt t="39434" x="2779713" y="3629025"/>
          <p14:tracePt t="39450" x="2665413" y="3608388"/>
          <p14:tracePt t="39467" x="2522538" y="3594100"/>
          <p14:tracePt t="39482" x="2328863" y="3571875"/>
          <p14:tracePt t="39499" x="2171700" y="3557588"/>
          <p14:tracePt t="39516" x="2028825" y="3557588"/>
          <p14:tracePt t="39533" x="1951038" y="3557588"/>
          <p14:tracePt t="39550" x="1879600" y="3557588"/>
          <p14:tracePt t="39566" x="1800225" y="3536950"/>
          <p14:tracePt t="39582" x="1700213" y="3514725"/>
          <p14:tracePt t="39582" x="1665288" y="3508375"/>
          <p14:tracePt t="39600" x="1571625" y="3508375"/>
          <p14:tracePt t="39616" x="1465263" y="3494088"/>
          <p14:tracePt t="39632" x="1371600" y="3486150"/>
          <p14:tracePt t="39649" x="1314450" y="3486150"/>
          <p14:tracePt t="39665" x="1271588" y="3486150"/>
          <p14:tracePt t="39683" x="1257300" y="3486150"/>
          <p14:tracePt t="39699" x="1243013" y="3486150"/>
          <p14:tracePt t="39715" x="1228725" y="3486150"/>
          <p14:tracePt t="39733" x="1200150" y="3486150"/>
          <p14:tracePt t="39749" x="1185863" y="3486150"/>
          <p14:tracePt t="39765" x="1136650" y="3486150"/>
          <p14:tracePt t="39783" x="1065213" y="3486150"/>
          <p14:tracePt t="39799" x="1022350" y="3486150"/>
          <p14:tracePt t="39833" x="1014413" y="3486150"/>
          <p14:tracePt t="39834" x="1008063" y="3486150"/>
          <p14:tracePt t="39849" x="985838" y="3486150"/>
          <p14:tracePt t="39896" x="979488" y="3486150"/>
          <p14:tracePt t="39904" x="971550" y="3486150"/>
          <p14:tracePt t="39912" x="936625" y="3494088"/>
          <p14:tracePt t="39932" x="914400" y="3508375"/>
          <p14:tracePt t="39933" x="893763" y="3529013"/>
          <p14:tracePt t="39949" x="865188" y="3543300"/>
          <p14:tracePt t="39965" x="850900" y="3557588"/>
          <p14:tracePt t="39983" x="842963" y="3565525"/>
          <p14:tracePt t="39999" x="836613" y="3571875"/>
          <p14:tracePt t="40015" x="822325" y="3594100"/>
          <p14:tracePt t="40032" x="800100" y="3614738"/>
          <p14:tracePt t="40079" x="793750" y="3622675"/>
          <p14:tracePt t="40088" x="785813" y="3629025"/>
          <p14:tracePt t="40192" x="779463" y="3636963"/>
          <p14:tracePt t="40232" x="779463" y="3651250"/>
          <p14:tracePt t="40240" x="779463" y="3657600"/>
          <p14:tracePt t="40257" x="779463" y="3665538"/>
          <p14:tracePt t="40264" x="779463" y="3671888"/>
          <p14:tracePt t="40272" x="779463" y="3694113"/>
          <p14:tracePt t="40282" x="779463" y="3708400"/>
          <p14:tracePt t="40298" x="779463" y="3729038"/>
          <p14:tracePt t="40315" x="779463" y="3736975"/>
          <p14:tracePt t="40332" x="779463" y="3743325"/>
          <p14:tracePt t="40348" x="779463" y="3765550"/>
          <p14:tracePt t="40364" x="750888" y="3800475"/>
          <p14:tracePt t="40382" x="722313" y="3822700"/>
          <p14:tracePt t="40398" x="708025" y="3836988"/>
          <p14:tracePt t="40415" x="671513" y="3857625"/>
          <p14:tracePt t="40431" x="650875" y="3865563"/>
          <p14:tracePt t="40449" x="614363" y="3865563"/>
          <p14:tracePt t="40464" x="600075" y="3865563"/>
          <p14:tracePt t="40482" x="585788" y="3865563"/>
          <p14:tracePt t="40498" x="571500" y="3865563"/>
          <p14:tracePt t="40515" x="565150" y="3865563"/>
          <p14:tracePt t="40531" x="542925" y="3865563"/>
          <p14:tracePt t="40548" x="536575" y="3865563"/>
          <p14:tracePt t="40564" x="522288" y="3879850"/>
          <p14:tracePt t="40581" x="514350" y="3879850"/>
          <p14:tracePt t="40598" x="493713" y="3886200"/>
          <p14:tracePt t="40615" x="479425" y="3894138"/>
          <p14:tracePt t="40631" x="471488" y="3900488"/>
          <p14:tracePt t="40817" x="485775" y="3900488"/>
          <p14:tracePt t="40832" x="493713" y="3900488"/>
          <p14:tracePt t="40849" x="508000" y="3900488"/>
          <p14:tracePt t="40864" x="514350" y="3900488"/>
          <p14:tracePt t="40871" x="528638" y="3900488"/>
          <p14:tracePt t="40903" x="542925" y="3900488"/>
          <p14:tracePt t="40944" x="550863" y="3900488"/>
          <p14:tracePt t="40960" x="565150" y="3900488"/>
          <p14:tracePt t="40968" x="571500" y="3900488"/>
          <p14:tracePt t="40974" x="579438" y="3900488"/>
          <p14:tracePt t="40980" x="608013" y="3900488"/>
          <p14:tracePt t="40998" x="614363" y="3900488"/>
          <p14:tracePt t="41013" x="622300" y="3900488"/>
          <p14:tracePt t="41031" x="636588" y="3900488"/>
          <p14:tracePt t="41047" x="650875" y="3900488"/>
          <p14:tracePt t="41064" x="693738" y="3908425"/>
          <p14:tracePt t="41081" x="708025" y="3914775"/>
          <p14:tracePt t="41096" x="722313" y="3914775"/>
          <p14:tracePt t="41113" x="736600" y="3914775"/>
          <p14:tracePt t="41130" x="757238" y="3914775"/>
          <p14:tracePt t="41147" x="765175" y="3914775"/>
          <p14:tracePt t="41163" x="779463" y="3914775"/>
          <p14:tracePt t="41182" x="793750" y="3914775"/>
          <p14:tracePt t="41198" x="808038" y="3914775"/>
          <p14:tracePt t="41214" x="836613" y="3914775"/>
          <p14:tracePt t="41230" x="850900" y="3914775"/>
          <p14:tracePt t="41248" x="879475" y="3914775"/>
          <p14:tracePt t="41264" x="908050" y="3922713"/>
          <p14:tracePt t="41281" x="922338" y="3922713"/>
          <p14:tracePt t="41296" x="950913" y="3922713"/>
          <p14:tracePt t="41314" x="965200" y="3922713"/>
          <p14:tracePt t="41331" x="971550" y="3922713"/>
          <p14:tracePt t="41346" x="1000125" y="3929063"/>
          <p14:tracePt t="41363" x="1008063" y="3937000"/>
          <p14:tracePt t="41380" x="1036638" y="3937000"/>
          <p14:tracePt t="41397" x="1050925" y="3943350"/>
          <p14:tracePt t="41413" x="1065213" y="3943350"/>
          <p14:tracePt t="41481" x="1065213" y="3951288"/>
          <p14:tracePt t="41496" x="1050925" y="3951288"/>
          <p14:tracePt t="41498" x="1022350" y="3957638"/>
          <p14:tracePt t="41513" x="950913" y="3957638"/>
          <p14:tracePt t="41530" x="828675" y="3957638"/>
          <p14:tracePt t="41546" x="722313" y="3957638"/>
          <p14:tracePt t="41563" x="671513" y="3957638"/>
          <p14:tracePt t="41579" x="642938" y="3957638"/>
          <p14:tracePt t="41596" x="636588" y="3965575"/>
          <p14:tracePt t="41613" x="628650" y="3971925"/>
          <p14:tracePt t="41656" x="614363" y="3971925"/>
          <p14:tracePt t="41664" x="585788" y="3971925"/>
          <p14:tracePt t="41667" x="550863" y="3971925"/>
          <p14:tracePt t="41667" x="508000" y="3971925"/>
          <p14:tracePt t="41680" x="450850" y="3971925"/>
          <p14:tracePt t="41696" x="428625" y="3971925"/>
          <p14:tracePt t="41713" x="422275" y="3965575"/>
          <p14:tracePt t="41753" x="414338" y="3965575"/>
          <p14:tracePt t="41763" x="385763" y="3965575"/>
          <p14:tracePt t="41764" x="314325" y="3965575"/>
          <p14:tracePt t="41779" x="214313" y="3965575"/>
          <p14:tracePt t="41797" x="136525" y="3965575"/>
          <p14:tracePt t="41812" x="79375" y="3957638"/>
          <p14:tracePt t="41830" x="50800" y="3957638"/>
          <p14:tracePt t="41846" x="36513" y="3957638"/>
          <p14:tracePt t="41863" x="22225" y="3957638"/>
          <p14:tracePt t="41952" x="28575" y="3951288"/>
          <p14:tracePt t="41968" x="36513" y="3943350"/>
          <p14:tracePt t="41980" x="42863" y="3943350"/>
          <p14:tracePt t="41996" x="100013" y="3943350"/>
          <p14:tracePt t="41997" x="179388" y="3943350"/>
          <p14:tracePt t="42013" x="257175" y="3951288"/>
          <p14:tracePt t="42029" x="350838" y="3951288"/>
          <p14:tracePt t="42045" x="385763" y="3951288"/>
          <p14:tracePt t="42062" x="400050" y="3951288"/>
          <p14:tracePt t="42104" x="407988" y="3951288"/>
          <p14:tracePt t="42112" x="442913" y="3951288"/>
          <p14:tracePt t="42119" x="508000" y="3951288"/>
          <p14:tracePt t="42129" x="557213" y="3951288"/>
          <p14:tracePt t="42146" x="585788" y="3957638"/>
          <p14:tracePt t="42163" x="593725" y="3957638"/>
          <p14:tracePt t="42179" x="600075" y="3957638"/>
          <p14:tracePt t="42231" x="608013" y="3957638"/>
          <p14:tracePt t="42240" x="614363" y="3957638"/>
          <p14:tracePt t="42248" x="628650" y="3957638"/>
          <p14:tracePt t="42256" x="636588" y="3957638"/>
          <p14:tracePt t="42312" x="642938" y="3957638"/>
          <p14:tracePt t="42319" x="650875" y="3957638"/>
          <p14:tracePt t="42336" x="665163" y="3957638"/>
          <p14:tracePt t="42337" x="685800" y="3957638"/>
          <p14:tracePt t="42352" x="714375" y="3957638"/>
          <p14:tracePt t="42362" x="750888" y="3957638"/>
          <p14:tracePt t="42378" x="814388" y="3957638"/>
          <p14:tracePt t="42395" x="893763" y="3957638"/>
          <p14:tracePt t="42411" x="914400" y="3957638"/>
          <p14:tracePt t="42429" x="957263" y="3957638"/>
          <p14:tracePt t="42446" x="1000125" y="3957638"/>
          <p14:tracePt t="42462" x="1036638" y="3957638"/>
          <p14:tracePt t="42479" x="1071563" y="3957638"/>
          <p14:tracePt t="42479" x="1085850" y="3957638"/>
          <p14:tracePt t="42497" x="1150938" y="3957638"/>
          <p14:tracePt t="42512" x="1228725" y="3957638"/>
          <p14:tracePt t="42529" x="1343025" y="3986213"/>
          <p14:tracePt t="42545" x="1436688" y="3994150"/>
          <p14:tracePt t="42562" x="1514475" y="4000500"/>
          <p14:tracePt t="42578" x="1585913" y="4000500"/>
          <p14:tracePt t="42596" x="1728788" y="4000500"/>
          <p14:tracePt t="42611" x="1900238" y="4000500"/>
          <p14:tracePt t="42629" x="2122488" y="4000500"/>
          <p14:tracePt t="42644" x="2314575" y="4000500"/>
          <p14:tracePt t="42662" x="2500313" y="4000500"/>
          <p14:tracePt t="42678" x="2622550" y="4000500"/>
          <p14:tracePt t="42696" x="2728913" y="4000500"/>
          <p14:tracePt t="42711" x="2871788" y="4014788"/>
          <p14:tracePt t="42729" x="3000375" y="4037013"/>
          <p14:tracePt t="42744" x="3165475" y="4065588"/>
          <p14:tracePt t="42761" x="3322638" y="4065588"/>
          <p14:tracePt t="42778" x="3429000" y="4065588"/>
          <p14:tracePt t="42795" x="3543300" y="4065588"/>
          <p14:tracePt t="42811" x="3671888" y="4065588"/>
          <p14:tracePt t="42829" x="3794125" y="4065588"/>
          <p14:tracePt t="42845" x="3914775" y="4065588"/>
          <p14:tracePt t="42862" x="4094163" y="4065588"/>
          <p14:tracePt t="42878" x="4214813" y="4065588"/>
          <p14:tracePt t="42895" x="4314825" y="4065588"/>
          <p14:tracePt t="42911" x="4529138" y="4065588"/>
          <p14:tracePt t="42929" x="4657725" y="4108450"/>
          <p14:tracePt t="42945" x="4800600" y="4137025"/>
          <p14:tracePt t="42962" x="4965700" y="4171950"/>
          <p14:tracePt t="42977" x="5086350" y="4186238"/>
          <p14:tracePt t="42994" x="5200650" y="4194175"/>
          <p14:tracePt t="43011" x="5280025" y="4194175"/>
          <p14:tracePt t="43028" x="5300663" y="4194175"/>
          <p14:tracePt t="43044" x="5314950" y="4194175"/>
          <p14:tracePt t="43061" x="5329238" y="4194175"/>
          <p14:tracePt t="43078" x="5365750" y="4194175"/>
          <p14:tracePt t="43094" x="5414963" y="4194175"/>
          <p14:tracePt t="43110" x="5580063" y="4194175"/>
          <p14:tracePt t="43129" x="5715000" y="4194175"/>
          <p14:tracePt t="43144" x="5872163" y="4194175"/>
          <p14:tracePt t="43161" x="6029325" y="4194175"/>
          <p14:tracePt t="43178" x="6165850" y="4194175"/>
          <p14:tracePt t="43194" x="6343650" y="4194175"/>
          <p14:tracePt t="43211" x="6465888" y="4194175"/>
          <p14:tracePt t="43227" x="6651625" y="4194175"/>
          <p14:tracePt t="43244" x="6843713" y="4208463"/>
          <p14:tracePt t="43260" x="7051675" y="4222750"/>
          <p14:tracePt t="43278" x="7272338" y="4222750"/>
          <p14:tracePt t="43295" x="7451725" y="4222750"/>
          <p14:tracePt t="43310" x="7543800" y="4222750"/>
          <p14:tracePt t="43310" x="7594600" y="4222750"/>
          <p14:tracePt t="43328" x="7672388" y="4222750"/>
          <p14:tracePt t="43344" x="7780338" y="4222750"/>
          <p14:tracePt t="43361" x="7915275" y="4222750"/>
          <p14:tracePt t="43377" x="8094663" y="4222750"/>
          <p14:tracePt t="43393" x="8243888" y="4222750"/>
          <p14:tracePt t="43410" x="8351838" y="4222750"/>
          <p14:tracePt t="43427" x="8423275" y="4222750"/>
          <p14:tracePt t="43443" x="8472488" y="4222750"/>
          <p14:tracePt t="43460" x="8515350" y="4222750"/>
          <p14:tracePt t="43477" x="8566150" y="4222750"/>
          <p14:tracePt t="43493" x="8615363" y="4222750"/>
          <p14:tracePt t="43510" x="8651875" y="4222750"/>
          <p14:tracePt t="43527" x="8715375" y="4208463"/>
          <p14:tracePt t="43543" x="8823325" y="4200525"/>
          <p14:tracePt t="43561" x="8915400" y="4179888"/>
          <p14:tracePt t="43577" x="8980488" y="4179888"/>
          <p14:tracePt t="43593" x="9058275" y="4165600"/>
          <p14:tracePt t="43611" x="9115425" y="4165600"/>
          <p14:tracePt t="43626" x="9129713" y="4165600"/>
          <p14:tracePt t="43643" x="9137650" y="4165600"/>
          <p14:tracePt t="43704" x="9137650" y="4157663"/>
          <p14:tracePt t="43728" x="9137650" y="4151313"/>
          <p14:tracePt t="43742" x="9137650" y="4122738"/>
          <p14:tracePt t="43760" x="9137650" y="4114800"/>
          <p14:tracePt t="43792" x="9137650" y="4108450"/>
          <p14:tracePt t="43856" x="9137650" y="4100513"/>
          <p14:tracePt t="43864" x="9137650" y="4086225"/>
          <p14:tracePt t="43882" x="9137650" y="4065588"/>
          <p14:tracePt t="43897" x="9137650" y="4057650"/>
          <p14:tracePt t="44096" x="9137650" y="4051300"/>
          <p14:tracePt t="44104" x="9129713" y="4043363"/>
          <p14:tracePt t="44113" x="9123363" y="4043363"/>
          <p14:tracePt t="44114" x="9109075" y="4029075"/>
          <p14:tracePt t="44126" x="9086850" y="4029075"/>
          <p14:tracePt t="44143" x="9058275" y="4008438"/>
          <p14:tracePt t="44159" x="9029700" y="4000500"/>
          <p14:tracePt t="44177" x="9023350" y="4000500"/>
          <p14:tracePt t="44193" x="9015413" y="4000500"/>
          <p14:tracePt t="44209" x="8994775" y="3994150"/>
          <p14:tracePt t="44226" x="8966200" y="3994150"/>
          <p14:tracePt t="44243" x="8937625" y="3994150"/>
          <p14:tracePt t="44259" x="8929688" y="3994150"/>
          <p14:tracePt t="44304" x="8923338" y="3994150"/>
          <p14:tracePt t="44336" x="8915400" y="3994150"/>
          <p14:tracePt t="44376" x="8894763" y="3994150"/>
          <p14:tracePt t="44386" x="8886825" y="3994150"/>
          <p14:tracePt t="44393" x="8851900" y="3994150"/>
          <p14:tracePt t="44400" x="8794750" y="4008438"/>
          <p14:tracePt t="44409" x="8709025" y="4008438"/>
          <p14:tracePt t="44426" x="8601075" y="4014788"/>
          <p14:tracePt t="44443" x="8458200" y="4014788"/>
          <p14:tracePt t="44459" x="8286750" y="4014788"/>
          <p14:tracePt t="44476" x="8080375" y="4014788"/>
          <p14:tracePt t="44493" x="7808913" y="4014788"/>
          <p14:tracePt t="44510" x="7480300" y="4014788"/>
          <p14:tracePt t="44525" x="7086600" y="4014788"/>
          <p14:tracePt t="44542" x="6723063" y="4014788"/>
          <p14:tracePt t="44558" x="6229350" y="4014788"/>
          <p14:tracePt t="44577" x="6008688" y="4014788"/>
          <p14:tracePt t="44592" x="5829300" y="4014788"/>
          <p14:tracePt t="44610" x="5608638" y="4014788"/>
          <p14:tracePt t="44626" x="5372100" y="4014788"/>
          <p14:tracePt t="44643" x="5080000" y="4014788"/>
          <p14:tracePt t="44659" x="4808538" y="4014788"/>
          <p14:tracePt t="44676" x="4586288" y="4014788"/>
          <p14:tracePt t="44692" x="4394200" y="4014788"/>
          <p14:tracePt t="44710" x="4222750" y="4014788"/>
          <p14:tracePt t="44725" x="4029075" y="4014788"/>
          <p14:tracePt t="44742" x="3836988" y="4029075"/>
          <p14:tracePt t="44758" x="3514725" y="4029075"/>
          <p14:tracePt t="44776" x="3322638" y="4029075"/>
          <p14:tracePt t="44792" x="3114675" y="4029075"/>
          <p14:tracePt t="44808" x="2943225" y="4029075"/>
          <p14:tracePt t="44825" x="2808288" y="4029075"/>
          <p14:tracePt t="44841" x="2651125" y="4029075"/>
          <p14:tracePt t="44859" x="2508250" y="4029075"/>
          <p14:tracePt t="44875" x="2322513" y="4029075"/>
          <p14:tracePt t="44891" x="2143125" y="4029075"/>
          <p14:tracePt t="44909" x="1993900" y="4029075"/>
          <p14:tracePt t="44925" x="1914525" y="4029075"/>
          <p14:tracePt t="44942" x="1765300" y="4008438"/>
          <p14:tracePt t="44958" x="1614488" y="4008438"/>
          <p14:tracePt t="44975" x="1371600" y="4008438"/>
          <p14:tracePt t="44992" x="1028700" y="3994150"/>
          <p14:tracePt t="45009" x="814388" y="3971925"/>
          <p14:tracePt t="45024" x="708025" y="3943350"/>
          <p14:tracePt t="45042" x="628650" y="3937000"/>
          <p14:tracePt t="45058" x="585788" y="3937000"/>
          <p14:tracePt t="45074" x="528638" y="3937000"/>
          <p14:tracePt t="45091" x="485775" y="3937000"/>
          <p14:tracePt t="45108" x="428625" y="3937000"/>
          <p14:tracePt t="45124" x="393700" y="3937000"/>
          <p14:tracePt t="45141" x="365125" y="3937000"/>
          <p14:tracePt t="45158" x="307975" y="3937000"/>
          <p14:tracePt t="45158" x="279400" y="3937000"/>
          <p14:tracePt t="45176" x="257175" y="3937000"/>
          <p14:tracePt t="45192" x="165100" y="3937000"/>
          <p14:tracePt t="45208" x="114300" y="3937000"/>
          <p14:tracePt t="45224" x="85725" y="3937000"/>
          <p14:tracePt t="45241" x="79375" y="3937000"/>
          <p14:tracePt t="45329" x="93663" y="3937000"/>
          <p14:tracePt t="45336" x="128588" y="3937000"/>
          <p14:tracePt t="45337" x="171450" y="3937000"/>
          <p14:tracePt t="45346" x="222250" y="3937000"/>
          <p14:tracePt t="45359" x="365125" y="3951288"/>
          <p14:tracePt t="45374" x="557213" y="3979863"/>
          <p14:tracePt t="45391" x="793750" y="4014788"/>
          <p14:tracePt t="45408" x="914400" y="4014788"/>
          <p14:tracePt t="45424" x="1036638" y="4014788"/>
          <p14:tracePt t="45440" x="1193800" y="4014788"/>
          <p14:tracePt t="45457" x="1300163" y="4014788"/>
          <p14:tracePt t="45474" x="1365250" y="4014788"/>
          <p14:tracePt t="45490" x="1457325" y="4014788"/>
          <p14:tracePt t="45508" x="1557338" y="4014788"/>
          <p14:tracePt t="45524" x="1685925" y="4014788"/>
          <p14:tracePt t="45540" x="1822450" y="4014788"/>
          <p14:tracePt t="45557" x="1928813" y="4014788"/>
          <p14:tracePt t="45574" x="2057400" y="4037013"/>
          <p14:tracePt t="45591" x="2208213" y="4057650"/>
          <p14:tracePt t="45608" x="2257425" y="4057650"/>
          <p14:tracePt t="45624" x="2328863" y="4057650"/>
          <p14:tracePt t="45640" x="2400300" y="4057650"/>
          <p14:tracePt t="45658" x="2522538" y="4057650"/>
          <p14:tracePt t="45674" x="2665413" y="4057650"/>
          <p14:tracePt t="45691" x="2786063" y="4057650"/>
          <p14:tracePt t="45707" x="2865438" y="4057650"/>
          <p14:tracePt t="45724" x="2951163" y="4057650"/>
          <p14:tracePt t="45740" x="3043238" y="4057650"/>
          <p14:tracePt t="45757" x="3114675" y="4057650"/>
          <p14:tracePt t="45773" x="3179763" y="4057650"/>
          <p14:tracePt t="45790" x="3228975" y="4057650"/>
          <p14:tracePt t="45807" x="3379788" y="4057650"/>
          <p14:tracePt t="45825" x="3486150" y="4057650"/>
          <p14:tracePt t="45840" x="3608388" y="4057650"/>
          <p14:tracePt t="45858" x="3700463" y="4057650"/>
          <p14:tracePt t="45874" x="3751263" y="4057650"/>
          <p14:tracePt t="45891" x="3800475" y="4057650"/>
          <p14:tracePt t="45907" x="3865563" y="4057650"/>
          <p14:tracePt t="45924" x="3965575" y="4057650"/>
          <p14:tracePt t="45940" x="4108450" y="4057650"/>
          <p14:tracePt t="45957" x="4265613" y="4086225"/>
          <p14:tracePt t="45974" x="4443413" y="4122738"/>
          <p14:tracePt t="45990" x="4622800" y="4151313"/>
          <p14:tracePt t="46007" x="4757738" y="4194175"/>
          <p14:tracePt t="46007" x="4808538" y="4208463"/>
          <p14:tracePt t="46025" x="4994275" y="4257675"/>
          <p14:tracePt t="46040" x="5222875" y="4329113"/>
          <p14:tracePt t="46057" x="5551488" y="4414838"/>
          <p14:tracePt t="46073" x="5865813" y="4500563"/>
          <p14:tracePt t="46091" x="6208713" y="4651375"/>
          <p14:tracePt t="46106" x="6508750" y="4779963"/>
          <p14:tracePt t="46124" x="6843713" y="4908550"/>
          <p14:tracePt t="46140" x="7172325" y="5057775"/>
          <p14:tracePt t="46156" x="7494588" y="5214938"/>
          <p14:tracePt t="46174" x="7751763" y="5372100"/>
          <p14:tracePt t="46190" x="7972425" y="5494338"/>
          <p14:tracePt t="46206" x="8094663" y="5565775"/>
          <p14:tracePt t="46206" x="8123238" y="5580063"/>
          <p14:tracePt t="46224" x="8137525" y="5594350"/>
          <p14:tracePt t="46240" x="8158163" y="5594350"/>
          <p14:tracePt t="46257" x="8166100" y="5594350"/>
          <p14:tracePt t="46272" x="8172450" y="5594350"/>
          <p14:tracePt t="46290" x="8186738" y="5543550"/>
          <p14:tracePt t="46307" x="8223250" y="5451475"/>
          <p14:tracePt t="46324" x="8229600" y="5408613"/>
          <p14:tracePt t="46339" x="8229600" y="5365750"/>
          <p14:tracePt t="46358" x="8229600" y="5343525"/>
          <p14:tracePt t="46372" x="8229600" y="5308600"/>
          <p14:tracePt t="46390" x="8208963" y="5272088"/>
          <p14:tracePt t="46406" x="8194675" y="5257800"/>
          <p14:tracePt t="46423" x="8151813" y="5214938"/>
          <p14:tracePt t="46440" x="8043863" y="5180013"/>
          <p14:tracePt t="46456" x="7986713" y="5157788"/>
          <p14:tracePt t="46472" x="7915275" y="5114925"/>
          <p14:tracePt t="46490" x="7843838" y="5114925"/>
          <p14:tracePt t="46506" x="7829550" y="5108575"/>
          <p14:tracePt t="46523" x="7808913" y="5108575"/>
          <p14:tracePt t="46539" x="7800975" y="5108575"/>
          <p14:tracePt t="46555" x="7786688" y="5108575"/>
          <p14:tracePt t="46572" x="7772400" y="5108575"/>
          <p14:tracePt t="46616" x="7766050" y="5108575"/>
          <p14:tracePt t="46617" x="7758113" y="5108575"/>
          <p14:tracePt t="46656" x="7751763" y="5108575"/>
          <p14:tracePt t="46664" x="7743825" y="5114925"/>
          <p14:tracePt t="46678" x="7729538" y="5122863"/>
          <p14:tracePt t="46681" x="7723188" y="5122863"/>
          <p14:tracePt t="46689" x="7686675" y="5122863"/>
          <p14:tracePt t="46706" x="7672388" y="5122863"/>
          <p14:tracePt t="46722" x="7651750" y="5122863"/>
          <p14:tracePt t="46739" x="7615238" y="5129213"/>
          <p14:tracePt t="46757" x="7566025" y="5129213"/>
          <p14:tracePt t="46772" x="7508875" y="5129213"/>
          <p14:tracePt t="46790" x="7451725" y="5129213"/>
          <p14:tracePt t="46805" x="7408863" y="5129213"/>
          <p14:tracePt t="46823" x="7372350" y="5137150"/>
          <p14:tracePt t="46864" x="7366000" y="5143500"/>
          <p14:tracePt t="46872" x="7358063" y="5151438"/>
          <p14:tracePt t="46878" x="7343775" y="5180013"/>
          <p14:tracePt t="46888" x="7343775" y="5208588"/>
          <p14:tracePt t="46906" x="7343775" y="5243513"/>
          <p14:tracePt t="46923" x="7358063" y="5257800"/>
          <p14:tracePt t="46938" x="7408863" y="5308600"/>
          <p14:tracePt t="46955" x="7466013" y="5357813"/>
          <p14:tracePt t="46972" x="7537450" y="5408613"/>
          <p14:tracePt t="46988" x="7623175" y="5465763"/>
          <p14:tracePt t="47005" x="7680325" y="5494338"/>
          <p14:tracePt t="47023" x="7723188" y="5508625"/>
          <p14:tracePt t="47038" x="7815263" y="5508625"/>
          <p14:tracePt t="47056" x="7837488" y="5508625"/>
          <p14:tracePt t="47056" x="7866063" y="5508625"/>
          <p14:tracePt t="47072" x="7894638" y="5508625"/>
          <p14:tracePt t="47088" x="7929563" y="5500688"/>
          <p14:tracePt t="47105" x="7980363" y="5451475"/>
          <p14:tracePt t="47121" x="8008938" y="5408613"/>
          <p14:tracePt t="47138" x="8015288" y="5380038"/>
          <p14:tracePt t="47155" x="8015288" y="5343525"/>
          <p14:tracePt t="47172" x="8015288" y="5294313"/>
          <p14:tracePt t="47189" x="8015288" y="5272088"/>
          <p14:tracePt t="47204" x="8015288" y="5265738"/>
          <p14:tracePt t="47221" x="8015288" y="5257800"/>
          <p14:tracePt t="47238" x="8015288" y="5214938"/>
          <p14:tracePt t="47255" x="7994650" y="5180013"/>
          <p14:tracePt t="47271" x="7958138" y="5137150"/>
          <p14:tracePt t="47289" x="7943850" y="5114925"/>
          <p14:tracePt t="47304" x="7937500" y="5100638"/>
          <p14:tracePt t="47322" x="7923213" y="5100638"/>
          <p14:tracePt t="47338" x="7908925" y="5100638"/>
          <p14:tracePt t="47355" x="7872413" y="5094288"/>
          <p14:tracePt t="47371" x="7851775" y="5086350"/>
          <p14:tracePt t="47388" x="7794625" y="5057775"/>
          <p14:tracePt t="47404" x="7737475" y="5029200"/>
          <p14:tracePt t="47422" x="7637463" y="4986338"/>
          <p14:tracePt t="47438" x="7551738" y="4943475"/>
          <p14:tracePt t="47455" x="7494588" y="4922838"/>
          <p14:tracePt t="47471" x="7386638" y="4872038"/>
          <p14:tracePt t="47489" x="7337425" y="4843463"/>
          <p14:tracePt t="47505" x="7294563" y="4837113"/>
          <p14:tracePt t="47521" x="7237413" y="4829175"/>
          <p14:tracePt t="47538" x="7158038" y="4808538"/>
          <p14:tracePt t="47555" x="7100888" y="4794250"/>
          <p14:tracePt t="47572" x="7037388" y="4794250"/>
          <p14:tracePt t="47587" x="6994525" y="4786313"/>
          <p14:tracePt t="47605" x="6943725" y="4786313"/>
          <p14:tracePt t="47621" x="6923088" y="4786313"/>
          <p14:tracePt t="47638" x="6908800" y="4786313"/>
          <p14:tracePt t="47654" x="6894513" y="4786313"/>
          <p14:tracePt t="47671" x="6886575" y="4786313"/>
          <p14:tracePt t="47687" x="6880225" y="4786313"/>
          <p14:tracePt t="47704" x="6843713" y="4808538"/>
          <p14:tracePt t="47721" x="6837363" y="4851400"/>
          <p14:tracePt t="47738" x="6829425" y="4879975"/>
          <p14:tracePt t="47754" x="6829425" y="4937125"/>
          <p14:tracePt t="47772" x="6829425" y="4994275"/>
          <p14:tracePt t="47787" x="6829425" y="5057775"/>
          <p14:tracePt t="47805" x="6829425" y="5108575"/>
          <p14:tracePt t="47820" x="6851650" y="5157788"/>
          <p14:tracePt t="47838" x="6886575" y="5214938"/>
          <p14:tracePt t="47854" x="6915150" y="5265738"/>
          <p14:tracePt t="47871" x="6965950" y="5314950"/>
          <p14:tracePt t="47887" x="7029450" y="5372100"/>
          <p14:tracePt t="47905" x="7051675" y="5394325"/>
          <p14:tracePt t="47921" x="7065963" y="5400675"/>
          <p14:tracePt t="47937" x="7100888" y="5408613"/>
          <p14:tracePt t="47954" x="7158038" y="5414963"/>
          <p14:tracePt t="47971" x="7200900" y="5437188"/>
          <p14:tracePt t="47987" x="7243763" y="5437188"/>
          <p14:tracePt t="48005" x="7294563" y="5437188"/>
          <p14:tracePt t="48020" x="7323138" y="5437188"/>
          <p14:tracePt t="48038" x="7337425" y="5437188"/>
          <p14:tracePt t="48053" x="7343775" y="5437188"/>
          <p14:tracePt t="48070" x="7380288" y="5437188"/>
          <p14:tracePt t="48087" x="7423150" y="5437188"/>
          <p14:tracePt t="48104" x="7458075" y="5429250"/>
          <p14:tracePt t="48120" x="7500938" y="5400675"/>
          <p14:tracePt t="48137" x="7523163" y="5386388"/>
          <p14:tracePt t="48154" x="7551738" y="5365750"/>
          <p14:tracePt t="48171" x="7586663" y="5343525"/>
          <p14:tracePt t="48186" x="7615238" y="5329238"/>
          <p14:tracePt t="48204" x="7629525" y="5314950"/>
          <p14:tracePt t="48220" x="7658100" y="5272088"/>
          <p14:tracePt t="48237" x="7672388" y="5251450"/>
          <p14:tracePt t="48253" x="7694613" y="5222875"/>
          <p14:tracePt t="48271" x="7700963" y="5208588"/>
          <p14:tracePt t="48286" x="7700963" y="5194300"/>
          <p14:tracePt t="48304" x="7700963" y="5186363"/>
          <p14:tracePt t="48320" x="7700963" y="5151438"/>
          <p14:tracePt t="48337" x="7700963" y="5129213"/>
          <p14:tracePt t="48353" x="7694613" y="5114925"/>
          <p14:tracePt t="48370" x="7686675" y="5080000"/>
          <p14:tracePt t="48416" x="7680325" y="5072063"/>
          <p14:tracePt t="48424" x="7666038" y="5057775"/>
          <p14:tracePt t="48426" x="7643813" y="5037138"/>
          <p14:tracePt t="48436" x="7623175" y="5014913"/>
          <p14:tracePt t="48453" x="7608888" y="4994275"/>
          <p14:tracePt t="48471" x="7580313" y="4965700"/>
          <p14:tracePt t="48486" x="7558088" y="4943475"/>
          <p14:tracePt t="48486" x="7543800" y="4937125"/>
          <p14:tracePt t="48520" x="7515225" y="4914900"/>
          <p14:tracePt t="48522" x="7480300" y="4900613"/>
          <p14:tracePt t="48536" x="7443788" y="4886325"/>
          <p14:tracePt t="48553" x="7408863" y="4886325"/>
          <p14:tracePt t="48570" x="7386638" y="4879975"/>
          <p14:tracePt t="48586" x="7366000" y="4872038"/>
          <p14:tracePt t="48604" x="7337425" y="4872038"/>
          <p14:tracePt t="48619" x="7323138" y="4872038"/>
          <p14:tracePt t="48636" x="7300913" y="4872038"/>
          <p14:tracePt t="48653" x="7286625" y="4872038"/>
          <p14:tracePt t="48670" x="7265988" y="4872038"/>
          <p14:tracePt t="48686" x="7258050" y="4872038"/>
          <p14:tracePt t="48702" x="7223125" y="4872038"/>
          <p14:tracePt t="48719" x="7194550" y="4879975"/>
          <p14:tracePt t="48737" x="7158038" y="4908550"/>
          <p14:tracePt t="48752" x="7158038" y="4922838"/>
          <p14:tracePt t="48769" x="7151688" y="4957763"/>
          <p14:tracePt t="48786" x="7151688" y="4979988"/>
          <p14:tracePt t="48802" x="7151688" y="5022850"/>
          <p14:tracePt t="48819" x="7151688" y="5051425"/>
          <p14:tracePt t="48836" x="7151688" y="5094288"/>
          <p14:tracePt t="48852" x="7151688" y="5137150"/>
          <p14:tracePt t="48870" x="7151688" y="5214938"/>
          <p14:tracePt t="48885" x="7158038" y="5272088"/>
          <p14:tracePt t="48903" x="7180263" y="5294313"/>
          <p14:tracePt t="48919" x="7194550" y="5308600"/>
          <p14:tracePt t="48937" x="7200900" y="5308600"/>
          <p14:tracePt t="48952" x="7215188" y="5308600"/>
          <p14:tracePt t="48969" x="7251700" y="5322888"/>
          <p14:tracePt t="48985" x="7265988" y="5329238"/>
          <p14:tracePt t="49002" x="7300913" y="5329238"/>
          <p14:tracePt t="49019" x="7343775" y="5343525"/>
          <p14:tracePt t="49036" x="7400925" y="5343525"/>
          <p14:tracePt t="49052" x="7466013" y="5343525"/>
          <p14:tracePt t="49069" x="7515225" y="5343525"/>
          <p14:tracePt t="49085" x="7572375" y="5343525"/>
          <p14:tracePt t="49102" x="7637463" y="5343525"/>
          <p14:tracePt t="49119" x="7700963" y="5337175"/>
          <p14:tracePt t="49137" x="7758113" y="5308600"/>
          <p14:tracePt t="49152" x="7772400" y="5294313"/>
          <p14:tracePt t="49168" x="7794625" y="5265738"/>
          <p14:tracePt t="49216" x="7800975" y="5257800"/>
          <p14:tracePt t="49221" x="7800975" y="5237163"/>
          <p14:tracePt t="49225" x="7823200" y="5208588"/>
          <p14:tracePt t="49235" x="7829550" y="5172075"/>
          <p14:tracePt t="49252" x="7829550" y="5143500"/>
          <p14:tracePt t="49268" x="7829550" y="5129213"/>
          <p14:tracePt t="49285" x="7829550" y="5108575"/>
          <p14:tracePt t="49302" x="7829550" y="5094288"/>
          <p14:tracePt t="49319" x="7829550" y="5086350"/>
          <p14:tracePt t="49335" x="7829550" y="5065713"/>
          <p14:tracePt t="49353" x="7815263" y="5051425"/>
          <p14:tracePt t="49368" x="7800975" y="5037138"/>
          <p14:tracePt t="49385" x="7751763" y="5008563"/>
          <p14:tracePt t="49402" x="7708900" y="4972050"/>
          <p14:tracePt t="49419" x="7658100" y="4957763"/>
          <p14:tracePt t="49435" x="7615238" y="4929188"/>
          <p14:tracePt t="49452" x="7580313" y="4908550"/>
          <p14:tracePt t="49469" x="7551738" y="4900613"/>
          <p14:tracePt t="49486" x="7523163" y="4886325"/>
          <p14:tracePt t="49502" x="7472363" y="4879975"/>
          <p14:tracePt t="49519" x="7437438" y="4865688"/>
          <p14:tracePt t="49535" x="7380288" y="4857750"/>
          <p14:tracePt t="49552" x="7372350" y="4857750"/>
          <p14:tracePt t="49568" x="7351713" y="4857750"/>
          <p14:tracePt t="49586" x="7323138" y="4857750"/>
          <p14:tracePt t="49602" x="7308850" y="4857750"/>
          <p14:tracePt t="49619" x="7280275" y="4857750"/>
          <p14:tracePt t="49634" x="7258050" y="4857750"/>
          <p14:tracePt t="49652" x="7243763" y="4857750"/>
          <p14:tracePt t="49668" x="7229475" y="4872038"/>
          <p14:tracePt t="49685" x="7200900" y="4879975"/>
          <p14:tracePt t="49702" x="7180263" y="4894263"/>
          <p14:tracePt t="49718" x="7137400" y="4914900"/>
          <p14:tracePt t="49735" x="7100888" y="4929188"/>
          <p14:tracePt t="49752" x="7065963" y="4957763"/>
          <p14:tracePt t="49768" x="7058025" y="4965700"/>
          <p14:tracePt t="49809" x="7051675" y="4972050"/>
          <p14:tracePt t="49814" x="7043738" y="4979988"/>
          <p14:tracePt t="49818" x="7029450" y="5008563"/>
          <p14:tracePt t="49834" x="7015163" y="5037138"/>
          <p14:tracePt t="49851" x="7008813" y="5072063"/>
          <p14:tracePt t="49867" x="7008813" y="5114925"/>
          <p14:tracePt t="49885" x="7008813" y="5137150"/>
          <p14:tracePt t="49901" x="7008813" y="5172075"/>
          <p14:tracePt t="49918" x="7008813" y="5208588"/>
          <p14:tracePt t="49934" x="7008813" y="5251450"/>
          <p14:tracePt t="49951" x="7051675" y="5294313"/>
          <p14:tracePt t="49967" x="7115175" y="5351463"/>
          <p14:tracePt t="49985" x="7151688" y="5386388"/>
          <p14:tracePt t="50001" x="7208838" y="5414963"/>
          <p14:tracePt t="50019" x="7251700" y="5437188"/>
          <p14:tracePt t="50034" x="7308850" y="5437188"/>
          <p14:tracePt t="50051" x="7366000" y="5443538"/>
          <p14:tracePt t="50067" x="7429500" y="5443538"/>
          <p14:tracePt t="50085" x="7472363" y="5443538"/>
          <p14:tracePt t="50101" x="7508875" y="5437188"/>
          <p14:tracePt t="50117" x="7543800" y="5414963"/>
          <p14:tracePt t="50134" x="7586663" y="5380038"/>
          <p14:tracePt t="50151" x="7643813" y="5337175"/>
          <p14:tracePt t="50167" x="7686675" y="5314950"/>
          <p14:tracePt t="50185" x="7737475" y="5280025"/>
          <p14:tracePt t="50201" x="7758113" y="5243513"/>
          <p14:tracePt t="50218" x="7794625" y="5186363"/>
          <p14:tracePt t="50234" x="7808913" y="5151438"/>
          <p14:tracePt t="50251" x="7808913" y="5108575"/>
          <p14:tracePt t="50267" x="7808913" y="5080000"/>
          <p14:tracePt t="50285" x="7808913" y="5043488"/>
          <p14:tracePt t="50300" x="7808913" y="5008563"/>
          <p14:tracePt t="50318" x="7794625" y="4972050"/>
          <p14:tracePt t="50334" x="7758113" y="4929188"/>
          <p14:tracePt t="50351" x="7708900" y="4879975"/>
          <p14:tracePt t="50367" x="7643813" y="4837113"/>
          <p14:tracePt t="50385" x="7580313" y="4808538"/>
          <p14:tracePt t="50400" x="7551738" y="4800600"/>
          <p14:tracePt t="50417" x="7500938" y="4786313"/>
          <p14:tracePt t="50433" x="7480300" y="4786313"/>
          <p14:tracePt t="50451" x="7472363" y="4786313"/>
          <p14:tracePt t="50512" x="7451725" y="4786313"/>
          <p14:tracePt t="50520" x="7443788" y="4786313"/>
          <p14:tracePt t="50528" x="7437438" y="4786313"/>
          <p14:tracePt t="50540" x="7429500" y="4786313"/>
          <p14:tracePt t="50574" x="7423150" y="4786313"/>
          <p14:tracePt t="50584" x="7423150" y="4814888"/>
          <p14:tracePt t="50585" x="7423150" y="4857750"/>
          <p14:tracePt t="50601" x="7400925" y="4900613"/>
          <p14:tracePt t="50617" x="7351713" y="4972050"/>
          <p14:tracePt t="50633" x="7229475" y="5057775"/>
          <p14:tracePt t="50650" x="7086600" y="5143500"/>
          <p14:tracePt t="50666" x="6923088" y="5222875"/>
          <p14:tracePt t="50684" x="6772275" y="5272088"/>
          <p14:tracePt t="50699" x="6508750" y="5329238"/>
          <p14:tracePt t="50718" x="6251575" y="5357813"/>
          <p14:tracePt t="50733" x="5957888" y="5400675"/>
          <p14:tracePt t="50750" x="5751513" y="5414963"/>
          <p14:tracePt t="50766" x="5557838" y="5414963"/>
          <p14:tracePt t="50766" x="5472113" y="5414963"/>
          <p14:tracePt t="50784" x="5314950" y="5414963"/>
          <p14:tracePt t="50799" x="5129213" y="5414963"/>
          <p14:tracePt t="50817" x="4937125" y="5414963"/>
          <p14:tracePt t="50833" x="4765675" y="5414963"/>
          <p14:tracePt t="50850" x="4557713" y="5414963"/>
          <p14:tracePt t="50866" x="4394200" y="5380038"/>
          <p14:tracePt t="50883" x="4222750" y="5357813"/>
          <p14:tracePt t="50899" x="4086225" y="5308600"/>
          <p14:tracePt t="50916" x="3943350" y="5294313"/>
          <p14:tracePt t="50933" x="3857625" y="5294313"/>
          <p14:tracePt t="50949" x="3714750" y="5294313"/>
          <p14:tracePt t="50966" x="3557588" y="5294313"/>
          <p14:tracePt t="50966" x="3457575" y="5294313"/>
          <p14:tracePt t="50984" x="3371850" y="5294313"/>
          <p14:tracePt t="51000" x="3108325" y="5294313"/>
          <p14:tracePt t="51016" x="3000375" y="5294313"/>
          <p14:tracePt t="51033" x="2865438" y="5294313"/>
          <p14:tracePt t="51049" x="2743200" y="5294313"/>
          <p14:tracePt t="51066" x="2651125" y="5294313"/>
          <p14:tracePt t="51083" x="2571750" y="5272088"/>
          <p14:tracePt t="51099" x="2536825" y="5265738"/>
          <p14:tracePt t="51116" x="2479675" y="5257800"/>
          <p14:tracePt t="51132" x="2414588" y="5243513"/>
          <p14:tracePt t="51149" x="2357438" y="5243513"/>
          <p14:tracePt t="51166" x="2293938" y="5243513"/>
          <p14:tracePt t="51183" x="2208213" y="5229225"/>
          <p14:tracePt t="51199" x="2114550" y="5208588"/>
          <p14:tracePt t="51217" x="2057400" y="5208588"/>
          <p14:tracePt t="51234" x="1957388" y="5194300"/>
          <p14:tracePt t="51249" x="1843088" y="5172075"/>
          <p14:tracePt t="51266" x="1751013" y="5172075"/>
          <p14:tracePt t="51283" x="1708150" y="5165725"/>
          <p14:tracePt t="51299" x="1700213" y="5165725"/>
          <p14:tracePt t="51344" x="1693863" y="5165725"/>
          <p14:tracePt t="51399" x="1665288" y="5157788"/>
          <p14:tracePt t="51409" x="1657350" y="5151438"/>
          <p14:tracePt t="51416" x="1657350" y="5129213"/>
          <p14:tracePt t="51433" x="1657350" y="5086350"/>
          <p14:tracePt t="51448" x="1657350" y="5072063"/>
          <p14:tracePt t="51465" x="1671638" y="5022850"/>
          <p14:tracePt t="51467" x="1708150" y="4986338"/>
          <p14:tracePt t="51483" x="1736725" y="4965700"/>
          <p14:tracePt t="51499" x="1771650" y="4937125"/>
          <p14:tracePt t="51515" x="1822450" y="4929188"/>
          <p14:tracePt t="51533" x="1865313" y="4908550"/>
          <p14:tracePt t="51548" x="1922463" y="4908550"/>
          <p14:tracePt t="51566" x="1965325" y="4900613"/>
          <p14:tracePt t="51581" x="2022475" y="4894263"/>
          <p14:tracePt t="51599" x="2065338" y="4894263"/>
          <p14:tracePt t="51615" x="2100263" y="4894263"/>
          <p14:tracePt t="51693" x="2108200" y="4894263"/>
          <p14:tracePt t="51737" x="2114550" y="4894263"/>
          <p14:tracePt t="51744" x="2128838" y="4908550"/>
          <p14:tracePt t="51752" x="2151063" y="4929188"/>
          <p14:tracePt t="51761" x="2157413" y="4965700"/>
          <p14:tracePt t="51770" x="2165350" y="4972050"/>
          <p14:tracePt t="51782" x="2179638" y="5008563"/>
          <p14:tracePt t="51799" x="2193925" y="5037138"/>
          <p14:tracePt t="51840" x="2193925" y="5043488"/>
          <p14:tracePt t="51850" x="2193925" y="5051425"/>
          <p14:tracePt t="51856" x="2193925" y="5080000"/>
          <p14:tracePt t="51865" x="2193925" y="5094288"/>
          <p14:tracePt t="51882" x="2193925" y="5114925"/>
          <p14:tracePt t="51898" x="2193925" y="5129213"/>
          <p14:tracePt t="51914" x="2193925" y="5151438"/>
          <p14:tracePt t="51933" x="2185988" y="5165725"/>
          <p14:tracePt t="51948" x="2151063" y="5208588"/>
          <p14:tracePt t="51965" x="2122488" y="5251450"/>
          <p14:tracePt t="51981" x="2071688" y="5272088"/>
          <p14:tracePt t="51999" x="2036763" y="5294313"/>
          <p14:tracePt t="52014" x="2014538" y="5300663"/>
          <p14:tracePt t="52014" x="2008188" y="5300663"/>
          <p14:tracePt t="52033" x="1971675" y="5314950"/>
          <p14:tracePt t="52048" x="1936750" y="5329238"/>
          <p14:tracePt t="52065" x="1922463" y="5329238"/>
          <p14:tracePt t="52191" x="1914525" y="5322888"/>
          <p14:tracePt t="52199" x="1943100" y="5229225"/>
          <p14:tracePt t="52215" x="1965325" y="5129213"/>
          <p14:tracePt t="52216" x="2000250" y="5072063"/>
          <p14:tracePt t="52232" x="2065338" y="4865688"/>
          <p14:tracePt t="52248" x="2108200" y="4714875"/>
          <p14:tracePt t="52265" x="2108200" y="4629150"/>
          <p14:tracePt t="52280" x="2108200" y="4551363"/>
          <p14:tracePt t="52299" x="2108200" y="4486275"/>
          <p14:tracePt t="52314" x="2108200" y="4443413"/>
          <p14:tracePt t="52331" x="2108200" y="4408488"/>
          <p14:tracePt t="52347" x="2108200" y="4365625"/>
          <p14:tracePt t="52365" x="2108200" y="4337050"/>
          <p14:tracePt t="52380" x="2108200" y="4300538"/>
          <p14:tracePt t="52398" x="2108200" y="4257675"/>
          <p14:tracePt t="52413" x="2108200" y="4237038"/>
          <p14:tracePt t="52413" x="2108200" y="4208463"/>
          <p14:tracePt t="52432" x="2128838" y="4179888"/>
          <p14:tracePt t="52448" x="2214563" y="4071938"/>
          <p14:tracePt t="52464" x="2293938" y="3986213"/>
          <p14:tracePt t="52481" x="2322513" y="3937000"/>
          <p14:tracePt t="52497" x="2336800" y="3894138"/>
          <p14:tracePt t="52514" x="2343150" y="3886200"/>
          <p14:tracePt t="52531" x="2365375" y="3851275"/>
          <p14:tracePt t="52547" x="2379663" y="3836988"/>
          <p14:tracePt t="52564" x="2400300" y="3822700"/>
          <p14:tracePt t="52680" x="2393950" y="3822700"/>
          <p14:tracePt t="52685" x="2286000" y="3836988"/>
          <p14:tracePt t="52698" x="2208213" y="3851275"/>
          <p14:tracePt t="52699" x="2036763" y="3871913"/>
          <p14:tracePt t="52713" x="1908175" y="3900488"/>
          <p14:tracePt t="52731" x="1751013" y="3900488"/>
          <p14:tracePt t="52747" x="1657350" y="3900488"/>
          <p14:tracePt t="52764" x="1593850" y="3900488"/>
          <p14:tracePt t="52780" x="1514475" y="3900488"/>
          <p14:tracePt t="52798" x="1450975" y="3900488"/>
          <p14:tracePt t="52814" x="1328738" y="3900488"/>
          <p14:tracePt t="52830" x="1222375" y="3900488"/>
          <p14:tracePt t="52846" x="1093788" y="3900488"/>
          <p14:tracePt t="52865" x="1050925" y="3900488"/>
          <p14:tracePt t="52880" x="1014413" y="3900488"/>
          <p14:tracePt t="52897" x="957263" y="3900488"/>
          <p14:tracePt t="52913" x="893763" y="3900488"/>
          <p14:tracePt t="52930" x="814388" y="3900488"/>
          <p14:tracePt t="52946" x="771525" y="3900488"/>
          <p14:tracePt t="52963" x="742950" y="3900488"/>
          <p14:tracePt t="52980" x="728663" y="3900488"/>
          <p14:tracePt t="52996" x="722313" y="3900488"/>
          <p14:tracePt t="53072" x="714375" y="3900488"/>
          <p14:tracePt t="53088" x="714375" y="3894138"/>
          <p14:tracePt t="53089" x="736600" y="3879850"/>
          <p14:tracePt t="53097" x="842963" y="3879850"/>
          <p14:tracePt t="53113" x="1014413" y="3879850"/>
          <p14:tracePt t="53129" x="1222375" y="3886200"/>
          <p14:tracePt t="53146" x="1400175" y="3914775"/>
          <p14:tracePt t="53163" x="1571625" y="3929063"/>
          <p14:tracePt t="53180" x="1722438" y="3965575"/>
          <p14:tracePt t="53197" x="1914525" y="3971925"/>
          <p14:tracePt t="53214" x="2122488" y="3971925"/>
          <p14:tracePt t="53229" x="2343150" y="3971925"/>
          <p14:tracePt t="53246" x="2465388" y="3986213"/>
          <p14:tracePt t="53263" x="2514600" y="4008438"/>
          <p14:tracePt t="53280" x="2536825" y="4014788"/>
          <p14:tracePt t="53296" x="2600325" y="4037013"/>
          <p14:tracePt t="53314" x="2786063" y="4037013"/>
          <p14:tracePt t="53329" x="3022600" y="4037013"/>
          <p14:tracePt t="53346" x="3279775" y="4037013"/>
          <p14:tracePt t="53363" x="3471863" y="4037013"/>
          <p14:tracePt t="53380" x="3622675" y="4037013"/>
          <p14:tracePt t="53396" x="3786188" y="4029075"/>
          <p14:tracePt t="53413" x="3971925" y="4029075"/>
          <p14:tracePt t="53429" x="4243388" y="4029075"/>
          <p14:tracePt t="53447" x="4522788" y="4029075"/>
          <p14:tracePt t="53463" x="4843463" y="4029075"/>
          <p14:tracePt t="53481" x="4951413" y="4029075"/>
          <p14:tracePt t="53496" x="5029200" y="4029075"/>
          <p14:tracePt t="53513" x="5129213" y="4029075"/>
          <p14:tracePt t="53529" x="5237163" y="4029075"/>
          <p14:tracePt t="53547" x="5437188" y="4065588"/>
          <p14:tracePt t="53562" x="5622925" y="4065588"/>
          <p14:tracePt t="53580" x="5880100" y="4065588"/>
          <p14:tracePt t="53595" x="6151563" y="4065588"/>
          <p14:tracePt t="53613" x="6443663" y="4065588"/>
          <p14:tracePt t="53629" x="6700838" y="4071938"/>
          <p14:tracePt t="53646" x="6908800" y="4086225"/>
          <p14:tracePt t="53662" x="7015163" y="4086225"/>
          <p14:tracePt t="53662" x="7051675" y="4086225"/>
          <p14:tracePt t="53680" x="7129463" y="4086225"/>
          <p14:tracePt t="53696" x="7208838" y="4100513"/>
          <p14:tracePt t="53713" x="7337425" y="4122738"/>
          <p14:tracePt t="53728" x="7466013" y="4137025"/>
          <p14:tracePt t="53746" x="7586663" y="4137025"/>
          <p14:tracePt t="53762" x="7666038" y="4137025"/>
          <p14:tracePt t="53780" x="7737475" y="4137025"/>
          <p14:tracePt t="53795" x="7794625" y="4137025"/>
          <p14:tracePt t="53813" x="7858125" y="4137025"/>
          <p14:tracePt t="53829" x="7966075" y="4137025"/>
          <p14:tracePt t="53846" x="8043863" y="4137025"/>
          <p14:tracePt t="53862" x="8129588" y="4137025"/>
          <p14:tracePt t="53879" x="8208963" y="4129088"/>
          <p14:tracePt t="53895" x="8408988" y="4108450"/>
          <p14:tracePt t="53913" x="8551863" y="4094163"/>
          <p14:tracePt t="53928" x="8629650" y="4071938"/>
          <p14:tracePt t="53946" x="8651875" y="4065588"/>
          <p14:tracePt t="53962" x="8680450" y="4057650"/>
          <p14:tracePt t="54008" x="8686800" y="4057650"/>
          <p14:tracePt t="54015" x="8709025" y="4057650"/>
          <p14:tracePt t="54032" x="8715375" y="4051300"/>
          <p14:tracePt t="54039" x="8723313" y="4051300"/>
          <p14:tracePt t="54045" x="8729663" y="4051300"/>
          <p14:tracePt t="54061" x="8751888" y="4037013"/>
          <p14:tracePt t="54079" x="8758238" y="4029075"/>
          <p14:tracePt t="54095" x="8780463" y="3994150"/>
          <p14:tracePt t="54112" x="8794750" y="3986213"/>
          <p14:tracePt t="54128" x="8801100" y="3979863"/>
          <p14:tracePt t="54145" x="8809038" y="3979863"/>
          <p14:tracePt t="54184" x="8815388" y="3971925"/>
          <p14:tracePt t="54248" x="8809038" y="3957638"/>
          <p14:tracePt t="54256" x="8743950" y="3957638"/>
          <p14:tracePt t="54264" x="8629650" y="3937000"/>
          <p14:tracePt t="54279" x="8543925" y="3937000"/>
          <p14:tracePt t="54295" x="8472488" y="3937000"/>
          <p14:tracePt t="54295" x="8451850" y="3937000"/>
          <p14:tracePt t="54312" x="8415338" y="3937000"/>
          <p14:tracePt t="54328" x="8394700" y="3937000"/>
          <p14:tracePt t="54345" x="8366125" y="3937000"/>
          <p14:tracePt t="54361" x="8358188" y="3937000"/>
          <p14:tracePt t="54400" x="8351838" y="3937000"/>
          <p14:tracePt t="54401" x="8329613" y="3937000"/>
          <p14:tracePt t="54411" x="8315325" y="3937000"/>
          <p14:tracePt t="54428" x="8280400" y="3937000"/>
          <p14:tracePt t="54445" x="8251825" y="3937000"/>
          <p14:tracePt t="54461" x="8237538" y="3937000"/>
          <p14:tracePt t="54479" x="8229600" y="3937000"/>
          <p14:tracePt t="54494" x="8215313" y="3943350"/>
          <p14:tracePt t="54494" x="8201025" y="3943350"/>
          <p14:tracePt t="54629" x="8194675" y="3943350"/>
          <p14:tracePt t="54648" x="8186738" y="3943350"/>
          <p14:tracePt t="54696" x="8172450" y="3951288"/>
          <p14:tracePt t="54769" x="8166100" y="3951288"/>
          <p14:tracePt t="54800" x="8158163" y="3951288"/>
          <p14:tracePt t="54810" x="8143875" y="3957638"/>
          <p14:tracePt t="54812" x="8129588" y="3957638"/>
          <p14:tracePt t="54828" x="8094663" y="3965575"/>
          <p14:tracePt t="54844" x="8072438" y="3965575"/>
          <p14:tracePt t="54860" x="8037513" y="3965575"/>
          <p14:tracePt t="54878" x="8015288" y="3965575"/>
          <p14:tracePt t="54894" x="7994650" y="3986213"/>
          <p14:tracePt t="54911" x="7972425" y="3986213"/>
          <p14:tracePt t="54927" x="7937500" y="3994150"/>
          <p14:tracePt t="54944" x="7929563" y="3994150"/>
          <p14:tracePt t="54960" x="7886700" y="4000500"/>
          <p14:tracePt t="54978" x="7851775" y="4008438"/>
          <p14:tracePt t="54993" x="7829550" y="4008438"/>
          <p14:tracePt t="55010" x="7800975" y="4029075"/>
          <p14:tracePt t="55027" x="7772400" y="4029075"/>
          <p14:tracePt t="55044" x="7715250" y="4029075"/>
          <p14:tracePt t="55060" x="7651750" y="4029075"/>
          <p14:tracePt t="55076" x="7572375" y="4029075"/>
          <p14:tracePt t="55093" x="7508875" y="4029075"/>
          <p14:tracePt t="55110" x="7423150" y="4029075"/>
          <p14:tracePt t="55126" x="7315200" y="4029075"/>
          <p14:tracePt t="55145" x="7251700" y="4029075"/>
          <p14:tracePt t="55160" x="7208838" y="4029075"/>
          <p14:tracePt t="55177" x="7151688" y="4029075"/>
          <p14:tracePt t="55194" x="7108825" y="4029075"/>
          <p14:tracePt t="55210" x="7072313" y="4029075"/>
          <p14:tracePt t="55227" x="7065963" y="4029075"/>
          <p14:tracePt t="55389" x="7108825" y="4029075"/>
          <p14:tracePt t="55400" x="7165975" y="4022725"/>
          <p14:tracePt t="55402" x="7223125" y="4014788"/>
          <p14:tracePt t="55410" x="7329488" y="4000500"/>
          <p14:tracePt t="55427" x="7429500" y="3971925"/>
          <p14:tracePt t="55443" x="7486650" y="3951288"/>
          <p14:tracePt t="55460" x="7515225" y="3951288"/>
          <p14:tracePt t="55476" x="7586663" y="3951288"/>
          <p14:tracePt t="55493" x="7686675" y="3951288"/>
          <p14:tracePt t="55510" x="7766050" y="3951288"/>
          <p14:tracePt t="55526" x="7837488" y="3922713"/>
          <p14:tracePt t="55543" x="7900988" y="3922713"/>
          <p14:tracePt t="55560" x="7923213" y="3914775"/>
          <p14:tracePt t="55576" x="7958138" y="3914775"/>
          <p14:tracePt t="55593" x="8001000" y="3914775"/>
          <p14:tracePt t="55609" x="8023225" y="3900488"/>
          <p14:tracePt t="55627" x="8043863" y="3886200"/>
          <p14:tracePt t="55642" x="8072438" y="3879850"/>
          <p14:tracePt t="55686" x="8080375" y="3879850"/>
          <p14:tracePt t="55704" x="8108950" y="3879850"/>
          <p14:tracePt t="55712" x="8115300" y="3879850"/>
          <p14:tracePt t="55720" x="8143875" y="3879850"/>
          <p14:tracePt t="55744" x="8151813" y="3879850"/>
          <p14:tracePt t="56064" x="8158163" y="3879850"/>
          <p14:tracePt t="56096" x="8166100" y="3879850"/>
          <p14:tracePt t="58073" x="8186738" y="3879850"/>
          <p14:tracePt t="58080" x="8194675" y="3879850"/>
          <p14:tracePt t="58096" x="8201025" y="3879850"/>
          <p14:tracePt t="58102" x="8208963" y="3871913"/>
          <p14:tracePt t="58137" x="8215313" y="3865563"/>
          <p14:tracePt t="58152" x="8215313" y="3857625"/>
          <p14:tracePt t="58328" x="8215313" y="3851275"/>
          <p14:tracePt t="58465" x="8208963" y="3851275"/>
          <p14:tracePt t="59816" x="8201025" y="3851275"/>
          <p14:tracePt t="59968" x="8194675" y="3851275"/>
          <p14:tracePt t="60095" x="8186738" y="3851275"/>
          <p14:tracePt t="60456" x="8166100" y="3851275"/>
          <p14:tracePt t="60464" x="8158163" y="3851275"/>
          <p14:tracePt t="60768" x="8151813" y="3851275"/>
          <p14:tracePt t="63520" x="8143875" y="3851275"/>
          <p14:tracePt t="63528" x="8143875" y="3857625"/>
          <p14:tracePt t="63536" x="8143875" y="3879850"/>
          <p14:tracePt t="63548" x="8123238" y="3937000"/>
          <p14:tracePt t="63564" x="8115300" y="3979863"/>
          <p14:tracePt t="63582" x="8108950" y="4057650"/>
          <p14:tracePt t="63598" x="8108950" y="4137025"/>
          <p14:tracePt t="63615" x="8108950" y="4208463"/>
          <p14:tracePt t="63615" x="8108950" y="4251325"/>
          <p14:tracePt t="63632" x="8108950" y="4329113"/>
          <p14:tracePt t="63649" x="8129588" y="4429125"/>
          <p14:tracePt t="63665" x="8151813" y="4522788"/>
          <p14:tracePt t="63682" x="8166100" y="4565650"/>
          <p14:tracePt t="63697" x="8166100" y="4614863"/>
          <p14:tracePt t="63715" x="8151813" y="4643438"/>
          <p14:tracePt t="63731" x="8108950" y="4714875"/>
          <p14:tracePt t="63748" x="8080375" y="4772025"/>
          <p14:tracePt t="63764" x="8058150" y="4794250"/>
          <p14:tracePt t="63781" x="8037513" y="4800600"/>
          <p14:tracePt t="63798" x="8023225" y="4800600"/>
          <p14:tracePt t="63815" x="8001000" y="4814888"/>
          <p14:tracePt t="63831" x="7972425" y="4822825"/>
          <p14:tracePt t="63848" x="7943850" y="4843463"/>
          <p14:tracePt t="63864" x="7915275" y="4851400"/>
          <p14:tracePt t="63881" x="7886700" y="4865688"/>
          <p14:tracePt t="63897" x="7866063" y="4879975"/>
          <p14:tracePt t="63945" x="7858125" y="4886325"/>
          <p14:tracePt t="63946" x="7851775" y="4894263"/>
          <p14:tracePt t="63964" x="7843838" y="4900613"/>
          <p14:tracePt t="63966" x="7829550" y="4914900"/>
          <p14:tracePt t="63981" x="7786688" y="4943475"/>
          <p14:tracePt t="63997" x="7780338" y="4951413"/>
          <p14:tracePt t="64015" x="7766050" y="4972050"/>
          <p14:tracePt t="64031" x="7715250" y="5008563"/>
          <p14:tracePt t="64048" x="7694613" y="5043488"/>
          <p14:tracePt t="64064" x="7666038" y="5080000"/>
          <p14:tracePt t="64081" x="7658100" y="5094288"/>
          <p14:tracePt t="64097" x="7637463" y="5122863"/>
          <p14:tracePt t="64114" x="7623175" y="5137150"/>
          <p14:tracePt t="64130" x="7600950" y="5172075"/>
          <p14:tracePt t="64148" x="7580313" y="5194300"/>
          <p14:tracePt t="64163" x="7558088" y="5222875"/>
          <p14:tracePt t="64182" x="7537450" y="5229225"/>
          <p14:tracePt t="64197" x="7494588" y="5257800"/>
          <p14:tracePt t="64214" x="7415213" y="5265738"/>
          <p14:tracePt t="64230" x="7323138" y="5280025"/>
          <p14:tracePt t="64230" x="7308850" y="5280025"/>
          <p14:tracePt t="64248" x="7258050" y="5294313"/>
          <p14:tracePt t="64263" x="7229475" y="5294313"/>
          <p14:tracePt t="64281" x="7180263" y="5294313"/>
          <p14:tracePt t="64297" x="7129463" y="5286375"/>
          <p14:tracePt t="64313" x="7029450" y="5237163"/>
          <p14:tracePt t="64330" x="6972300" y="5222875"/>
          <p14:tracePt t="64346" x="6886575" y="5186363"/>
          <p14:tracePt t="64363" x="6829425" y="5157788"/>
          <p14:tracePt t="64380" x="6808788" y="5143500"/>
          <p14:tracePt t="64440" x="6808788" y="5122863"/>
          <p14:tracePt t="64447" x="6808788" y="5065713"/>
          <p14:tracePt t="64456" x="6786563" y="5037138"/>
          <p14:tracePt t="64464" x="6786563" y="5014913"/>
          <p14:tracePt t="64474" x="6786563" y="5000625"/>
          <p14:tracePt t="64480" x="6786563" y="4965700"/>
          <p14:tracePt t="64497" x="6786563" y="4943475"/>
          <p14:tracePt t="64513" x="6786563" y="4929188"/>
          <p14:tracePt t="64530" x="6794500" y="4908550"/>
          <p14:tracePt t="64547" x="6823075" y="4879975"/>
          <p14:tracePt t="64563" x="6837363" y="4865688"/>
          <p14:tracePt t="64580" x="6858000" y="4843463"/>
          <p14:tracePt t="64596" x="6923088" y="4814888"/>
          <p14:tracePt t="64613" x="6958013" y="4808538"/>
          <p14:tracePt t="64629" x="6986588" y="4800600"/>
          <p14:tracePt t="64647" x="7000875" y="4794250"/>
          <p14:tracePt t="64663" x="7043738" y="4765675"/>
          <p14:tracePt t="64681" x="7072313" y="4765675"/>
          <p14:tracePt t="64696" x="7115175" y="4765675"/>
          <p14:tracePt t="64713" x="7194550" y="4765675"/>
          <p14:tracePt t="64729" x="7237413" y="4765675"/>
          <p14:tracePt t="64746" x="7265988" y="4765675"/>
          <p14:tracePt t="64763" x="7280275" y="4765675"/>
          <p14:tracePt t="64780" x="7294563" y="4765675"/>
          <p14:tracePt t="64796" x="7337425" y="4765675"/>
          <p14:tracePt t="64813" x="7394575" y="4772025"/>
          <p14:tracePt t="64830" x="7472363" y="4786313"/>
          <p14:tracePt t="64846" x="7529513" y="4800600"/>
          <p14:tracePt t="64863" x="7572375" y="4829175"/>
          <p14:tracePt t="64879" x="7623175" y="4837113"/>
          <p14:tracePt t="64897" x="7651750" y="4843463"/>
          <p14:tracePt t="64912" x="7680325" y="4857750"/>
          <p14:tracePt t="64930" x="7694613" y="4872038"/>
          <p14:tracePt t="64946" x="7751763" y="4914900"/>
          <p14:tracePt t="64963" x="7794625" y="4951413"/>
          <p14:tracePt t="64979" x="7843838" y="4986338"/>
          <p14:tracePt t="64996" x="7858125" y="5014913"/>
          <p14:tracePt t="65013" x="7872413" y="5029200"/>
          <p14:tracePt t="65030" x="7880350" y="5051425"/>
          <p14:tracePt t="65046" x="7880350" y="5080000"/>
          <p14:tracePt t="65062" x="7886700" y="5108575"/>
          <p14:tracePt t="65079" x="7886700" y="5129213"/>
          <p14:tracePt t="65096" x="7886700" y="5151438"/>
          <p14:tracePt t="65112" x="7886700" y="5165725"/>
          <p14:tracePt t="65130" x="7872413" y="5172075"/>
          <p14:tracePt t="65145" x="7858125" y="5172075"/>
          <p14:tracePt t="65162" x="7829550" y="5172075"/>
          <p14:tracePt t="65179" x="7772400" y="5172075"/>
          <p14:tracePt t="65195" x="7708900" y="5172075"/>
          <p14:tracePt t="65212" x="7666038" y="5172075"/>
          <p14:tracePt t="65229" x="7623175" y="5172075"/>
          <p14:tracePt t="65245" x="7600950" y="5172075"/>
          <p14:tracePt t="65262" x="7594600" y="5172075"/>
          <p14:tracePt t="65278" x="7508875" y="5172075"/>
          <p14:tracePt t="65296" x="7351713" y="5172075"/>
          <p14:tracePt t="65312" x="7165975" y="5172075"/>
          <p14:tracePt t="65329" x="6886575" y="5172075"/>
          <p14:tracePt t="65345" x="6680200" y="5143500"/>
          <p14:tracePt t="65363" x="6486525" y="5114925"/>
          <p14:tracePt t="65378" x="6308725" y="5100638"/>
          <p14:tracePt t="65396" x="6115050" y="5065713"/>
          <p14:tracePt t="65412" x="5808663" y="5051425"/>
          <p14:tracePt t="65429" x="5443538" y="5051425"/>
          <p14:tracePt t="65445" x="4986338" y="5051425"/>
          <p14:tracePt t="65462" x="4608513" y="5051425"/>
          <p14:tracePt t="65479" x="4143375" y="5051425"/>
          <p14:tracePt t="65496" x="3886200" y="5008563"/>
          <p14:tracePt t="65513" x="3679825" y="4994275"/>
          <p14:tracePt t="65530" x="3465513" y="4986338"/>
          <p14:tracePt t="65546" x="3194050" y="4972050"/>
          <p14:tracePt t="65562" x="2914650" y="4943475"/>
          <p14:tracePt t="65578" x="2679700" y="4929188"/>
          <p14:tracePt t="65596" x="2500313" y="4900613"/>
          <p14:tracePt t="65612" x="2351088" y="4851400"/>
          <p14:tracePt t="65629" x="2228850" y="4794250"/>
          <p14:tracePt t="65645" x="2114550" y="4751388"/>
          <p14:tracePt t="65662" x="1965325" y="4700588"/>
          <p14:tracePt t="65679" x="1836738" y="4679950"/>
          <p14:tracePt t="65679" x="1765300" y="4665663"/>
          <p14:tracePt t="65696" x="1708150" y="4643438"/>
          <p14:tracePt t="65711" x="1628775" y="4629150"/>
          <p14:tracePt t="65776" x="1579563" y="4637088"/>
          <p14:tracePt t="65784" x="1414463" y="4657725"/>
          <p14:tracePt t="65800" x="1343025" y="4672013"/>
          <p14:tracePt t="65801" x="1293813" y="4672013"/>
          <p14:tracePt t="65812" x="1185863" y="4714875"/>
          <p14:tracePt t="65829" x="1179513" y="4722813"/>
          <p14:tracePt t="65845" x="1171575" y="4743450"/>
          <p14:tracePt t="65862" x="1185863" y="4786313"/>
          <p14:tracePt t="65878" x="1200150" y="4822825"/>
          <p14:tracePt t="65878" x="1208088" y="4837113"/>
          <p14:tracePt t="65896" x="1214438" y="4851400"/>
          <p14:tracePt t="65896" x="1236663" y="4865688"/>
          <p14:tracePt t="65912" x="1243013" y="4872038"/>
          <p14:tracePt t="65928" x="1285875" y="4908550"/>
          <p14:tracePt t="65945" x="1322388" y="4929188"/>
          <p14:tracePt t="65962" x="1371600" y="4957763"/>
          <p14:tracePt t="65978" x="1422400" y="4994275"/>
          <p14:tracePt t="65995" x="1450975" y="5014913"/>
          <p14:tracePt t="66011" x="1500188" y="5022850"/>
          <p14:tracePt t="66028" x="1557338" y="5051425"/>
          <p14:tracePt t="66044" x="1622425" y="5057775"/>
          <p14:tracePt t="66062" x="1636713" y="5065713"/>
          <p14:tracePt t="66078" x="1643063" y="5065713"/>
          <p14:tracePt t="66095" x="1665288" y="5065713"/>
          <p14:tracePt t="66111" x="1728788" y="5080000"/>
          <p14:tracePt t="66129" x="1814513" y="5080000"/>
          <p14:tracePt t="66144" x="1922463" y="5080000"/>
          <p14:tracePt t="66161" x="2043113" y="5080000"/>
          <p14:tracePt t="66178" x="2179638" y="5080000"/>
          <p14:tracePt t="66195" x="2251075" y="5080000"/>
          <p14:tracePt t="66210" x="2308225" y="5072063"/>
          <p14:tracePt t="66227" x="2343150" y="5051425"/>
          <p14:tracePt t="66244" x="2351088" y="5043488"/>
          <p14:tracePt t="66261" x="2371725" y="5014913"/>
          <p14:tracePt t="66277" x="2379663" y="5000625"/>
          <p14:tracePt t="66295" x="2379663" y="4972050"/>
          <p14:tracePt t="66311" x="2379663" y="4957763"/>
          <p14:tracePt t="66328" x="2371725" y="4943475"/>
          <p14:tracePt t="66344" x="2357438" y="4929188"/>
          <p14:tracePt t="66361" x="2328863" y="4929188"/>
          <p14:tracePt t="66377" x="2279650" y="4929188"/>
          <p14:tracePt t="66394" x="2257425" y="4929188"/>
          <p14:tracePt t="66410" x="2243138" y="4929188"/>
          <p14:tracePt t="66427" x="2228850" y="4929188"/>
          <p14:tracePt t="66443" x="2200275" y="4929188"/>
          <p14:tracePt t="66488" x="2179638" y="4937125"/>
          <p14:tracePt t="66496" x="2171700" y="4943475"/>
          <p14:tracePt t="66512" x="2151063" y="4965700"/>
          <p14:tracePt t="66514" x="2151063" y="4972050"/>
          <p14:tracePt t="66527" x="2151063" y="4994275"/>
          <p14:tracePt t="66544" x="2151063" y="5000625"/>
          <p14:tracePt t="66617" x="2151063" y="5008563"/>
          <p14:tracePt t="66624" x="2179638" y="5008563"/>
          <p14:tracePt t="66632" x="2193925" y="5008563"/>
          <p14:tracePt t="66640" x="2222500" y="5008563"/>
          <p14:tracePt t="66646" x="2265363" y="5008563"/>
          <p14:tracePt t="66660" x="2300288" y="5008563"/>
          <p14:tracePt t="66676" x="2328863" y="5008563"/>
          <p14:tracePt t="66694" x="2357438" y="5000625"/>
          <p14:tracePt t="66711" x="2400300" y="4986338"/>
          <p14:tracePt t="66726" x="2479675" y="4979988"/>
          <p14:tracePt t="66744" x="2514600" y="4979988"/>
          <p14:tracePt t="66760" x="2528888" y="4979988"/>
          <p14:tracePt t="66777" x="2543175" y="4979988"/>
          <p14:tracePt t="66793" x="2557463" y="4979988"/>
          <p14:tracePt t="66811" x="2593975" y="4979988"/>
          <p14:tracePt t="66827" x="2636838" y="4979988"/>
          <p14:tracePt t="66844" x="2693988" y="5000625"/>
          <p14:tracePt t="66860" x="2728913" y="5008563"/>
          <p14:tracePt t="66877" x="2757488" y="5022850"/>
          <p14:tracePt t="66893" x="2794000" y="5022850"/>
          <p14:tracePt t="66910" x="2857500" y="5029200"/>
          <p14:tracePt t="66926" x="2922588" y="5051425"/>
          <p14:tracePt t="66944" x="2951163" y="5057775"/>
          <p14:tracePt t="66960" x="3000375" y="5065713"/>
          <p14:tracePt t="66977" x="3100388" y="5094288"/>
          <p14:tracePt t="66993" x="3243263" y="5122863"/>
          <p14:tracePt t="67011" x="3400425" y="5157788"/>
          <p14:tracePt t="67026" x="3614738" y="5186363"/>
          <p14:tracePt t="67043" x="3822700" y="5222875"/>
          <p14:tracePt t="67060" x="4051300" y="5251450"/>
          <p14:tracePt t="67076" x="4329113" y="5294313"/>
          <p14:tracePt t="67093" x="4637088" y="5322888"/>
          <p14:tracePt t="67109" x="4929188" y="5337175"/>
          <p14:tracePt t="67126" x="5172075" y="5365750"/>
          <p14:tracePt t="67143" x="5351463" y="5365750"/>
          <p14:tracePt t="67160" x="5457825" y="5365750"/>
          <p14:tracePt t="67177" x="5600700" y="5329238"/>
          <p14:tracePt t="67193" x="5765800" y="5265738"/>
          <p14:tracePt t="67210" x="5980113" y="5214938"/>
          <p14:tracePt t="67226" x="6180138" y="5143500"/>
          <p14:tracePt t="67243" x="6308725" y="5100638"/>
          <p14:tracePt t="67259" x="6337300" y="5100638"/>
          <p14:tracePt t="67277" x="6357938" y="5086350"/>
          <p14:tracePt t="67292" x="6400800" y="5065713"/>
          <p14:tracePt t="67309" x="6443663" y="5051425"/>
          <p14:tracePt t="67326" x="6515100" y="5043488"/>
          <p14:tracePt t="67343" x="6672263" y="5037138"/>
          <p14:tracePt t="67360" x="6780213" y="5037138"/>
          <p14:tracePt t="67377" x="6872288" y="5037138"/>
          <p14:tracePt t="67392" x="6943725" y="5014913"/>
          <p14:tracePt t="67441" x="6965950" y="5014913"/>
          <p14:tracePt t="67513" x="6958013" y="5014913"/>
          <p14:tracePt t="67520" x="6923088" y="5014913"/>
          <p14:tracePt t="67528" x="6865938" y="5029200"/>
          <p14:tracePt t="67542" x="6800850" y="5065713"/>
          <p14:tracePt t="67559" x="6751638" y="5086350"/>
          <p14:tracePt t="67576" x="6737350" y="5100638"/>
          <p14:tracePt t="67592" x="6700838" y="5108575"/>
          <p14:tracePt t="67610" x="6694488" y="5108575"/>
          <p14:tracePt t="67625" x="6680200" y="5114925"/>
          <p14:tracePt t="67642" x="6665913" y="5114925"/>
          <p14:tracePt t="67659" x="6657975" y="5114925"/>
          <p14:tracePt t="67713" x="6651625" y="5114925"/>
          <p14:tracePt t="67728" x="6643688" y="5122863"/>
          <p14:tracePt t="67732" x="6637338" y="5122863"/>
          <p14:tracePt t="67742" x="6623050" y="5122863"/>
          <p14:tracePt t="67831" x="6615113" y="5129213"/>
          <p14:tracePt t="67840" x="6608763" y="5137150"/>
          <p14:tracePt t="67848" x="6586538" y="5137150"/>
          <p14:tracePt t="67856" x="6580188" y="5143500"/>
          <p14:tracePt t="67863" x="6557963" y="5151438"/>
          <p14:tracePt t="67875" x="6551613" y="5157788"/>
          <p14:tracePt t="68169" x="6565900" y="5157788"/>
          <p14:tracePt t="68178" x="6594475" y="5157788"/>
          <p14:tracePt t="68179" x="6615113" y="5157788"/>
          <p14:tracePt t="68192" x="6665913" y="5157788"/>
          <p14:tracePt t="68209" x="6708775" y="5157788"/>
          <p14:tracePt t="68225" x="6751638" y="5157788"/>
          <p14:tracePt t="68241" x="6808788" y="5157788"/>
          <p14:tracePt t="68258" x="6858000" y="5157788"/>
          <p14:tracePt t="68274" x="6915150" y="5157788"/>
          <p14:tracePt t="68292" x="6958013" y="5157788"/>
          <p14:tracePt t="68307" x="7000875" y="5157788"/>
          <p14:tracePt t="68325" x="7037388" y="5157788"/>
          <p14:tracePt t="68341" x="7080250" y="5157788"/>
          <p14:tracePt t="68358" x="7137400" y="5157788"/>
          <p14:tracePt t="68375" x="7215188" y="5137150"/>
          <p14:tracePt t="68391" x="7265988" y="5137150"/>
          <p14:tracePt t="68512" x="7229475" y="5151438"/>
          <p14:tracePt t="68520" x="7215188" y="5157788"/>
          <p14:tracePt t="68526" x="7158038" y="5194300"/>
          <p14:tracePt t="68540" x="7123113" y="5208588"/>
          <p14:tracePt t="68557" x="7065963" y="5237163"/>
          <p14:tracePt t="68573" x="7043738" y="5243513"/>
          <p14:tracePt t="68590" x="7029450" y="5251450"/>
          <p14:tracePt t="68607" x="7000875" y="5257800"/>
          <p14:tracePt t="68624" x="6994525" y="5265738"/>
          <p14:tracePt t="68640" x="6937375" y="5280025"/>
          <p14:tracePt t="68658" x="6880225" y="5280025"/>
          <p14:tracePt t="68674" x="6823075" y="5280025"/>
          <p14:tracePt t="68691" x="6780213" y="5280025"/>
          <p14:tracePt t="68707" x="6723063" y="5280025"/>
          <p14:tracePt t="68724" x="6651625" y="5280025"/>
          <p14:tracePt t="68740" x="6543675" y="5265738"/>
          <p14:tracePt t="68758" x="6437313" y="5257800"/>
          <p14:tracePt t="68773" x="6351588" y="5243513"/>
          <p14:tracePt t="68791" x="6237288" y="5194300"/>
          <p14:tracePt t="68807" x="6194425" y="5186363"/>
          <p14:tracePt t="68824" x="6165850" y="5180013"/>
          <p14:tracePt t="68863" x="6143625" y="5157788"/>
          <p14:tracePt t="68864" x="6115050" y="5129213"/>
          <p14:tracePt t="68874" x="6065838" y="5080000"/>
          <p14:tracePt t="68891" x="6051550" y="5051425"/>
          <p14:tracePt t="68906" x="6022975" y="4965700"/>
          <p14:tracePt t="68924" x="6008688" y="4879975"/>
          <p14:tracePt t="68940" x="6000750" y="4794250"/>
          <p14:tracePt t="68957" x="6000750" y="4686300"/>
          <p14:tracePt t="68973" x="6000750" y="4586288"/>
          <p14:tracePt t="68990" x="6000750" y="4494213"/>
          <p14:tracePt t="69006" x="6000750" y="4400550"/>
          <p14:tracePt t="69024" x="6000750" y="4343400"/>
          <p14:tracePt t="69040" x="6022975" y="4308475"/>
          <p14:tracePt t="69057" x="6029325" y="4265613"/>
          <p14:tracePt t="69074" x="6037263" y="4222750"/>
          <p14:tracePt t="69090" x="6057900" y="4171950"/>
          <p14:tracePt t="69106" x="6057900" y="4151313"/>
          <p14:tracePt t="69124" x="6065838" y="4114800"/>
          <p14:tracePt t="69140" x="6065838" y="4108450"/>
          <p14:tracePt t="69184" x="6065838" y="4100513"/>
          <p14:tracePt t="69193" x="6065838" y="4094163"/>
          <p14:tracePt t="69194" x="6065838" y="4086225"/>
          <p14:tracePt t="69207" x="6072188" y="4071938"/>
          <p14:tracePt t="69207" x="6072188" y="4065588"/>
          <p14:tracePt t="69289" x="6080125" y="4057650"/>
          <p14:tracePt t="69304" x="6086475" y="4057650"/>
          <p14:tracePt t="69321" x="6094413" y="4057650"/>
          <p14:tracePt t="69328" x="6100763" y="4057650"/>
          <p14:tracePt t="69344" x="6108700" y="4065588"/>
          <p14:tracePt t="69361" x="6115050" y="4071938"/>
          <p14:tracePt t="69362" x="6137275" y="4086225"/>
          <p14:tracePt t="69373" x="6157913" y="4114800"/>
          <p14:tracePt t="69390" x="6172200" y="4129088"/>
          <p14:tracePt t="69608" x="6180138" y="4129088"/>
          <p14:tracePt t="70855" x="6180138" y="4108450"/>
          <p14:tracePt t="70864" x="6180138" y="4100513"/>
          <p14:tracePt t="70870" x="6180138" y="4071938"/>
          <p14:tracePt t="70870" x="6180138" y="4065588"/>
          <p14:tracePt t="70888" x="6172200" y="4051300"/>
          <p14:tracePt t="70905" x="6172200" y="4037013"/>
          <p14:tracePt t="70920" x="6165850" y="4014788"/>
          <p14:tracePt t="70937" x="6157913" y="3979863"/>
          <p14:tracePt t="70954" x="6137275" y="3943350"/>
          <p14:tracePt t="70971" x="6129338" y="3908425"/>
          <p14:tracePt t="70987" x="6129338" y="3886200"/>
          <p14:tracePt t="71004" x="6115050" y="3851275"/>
          <p14:tracePt t="71021" x="6100763" y="3822700"/>
          <p14:tracePt t="71038" x="6080125" y="3771900"/>
          <p14:tracePt t="71054" x="6029325" y="3729038"/>
          <p14:tracePt t="71071" x="5994400" y="3708400"/>
          <p14:tracePt t="71087" x="5922963" y="3700463"/>
          <p14:tracePt t="71104" x="5880100" y="3679825"/>
          <p14:tracePt t="71120" x="5808663" y="3657600"/>
          <p14:tracePt t="71138" x="5729288" y="3629025"/>
          <p14:tracePt t="71153" x="5680075" y="3622675"/>
          <p14:tracePt t="71171" x="5665788" y="3622675"/>
          <p14:tracePt t="71187" x="5657850" y="3622675"/>
          <p14:tracePt t="71203" x="5643563" y="3622675"/>
          <p14:tracePt t="71220" x="5637213" y="3622675"/>
          <p14:tracePt t="71238" x="5622925" y="3622675"/>
          <p14:tracePt t="71254" x="5608638" y="3622675"/>
          <p14:tracePt t="71271" x="5600700" y="3629025"/>
          <p14:tracePt t="71287" x="5572125" y="3657600"/>
          <p14:tracePt t="71304" x="5551488" y="3694113"/>
          <p14:tracePt t="71320" x="5537200" y="3714750"/>
          <p14:tracePt t="71337" x="5514975" y="3771900"/>
          <p14:tracePt t="71354" x="5500688" y="3808413"/>
          <p14:tracePt t="71370" x="5500688" y="3836988"/>
          <p14:tracePt t="71386" x="5480050" y="3871913"/>
          <p14:tracePt t="71404" x="5480050" y="3886200"/>
          <p14:tracePt t="71420" x="5480050" y="3914775"/>
          <p14:tracePt t="71437" x="5465763" y="3957638"/>
          <p14:tracePt t="71453" x="5465763" y="3994150"/>
          <p14:tracePt t="71471" x="5465763" y="4014788"/>
          <p14:tracePt t="71486" x="5465763" y="4037013"/>
          <p14:tracePt t="71486" x="5465763" y="4043363"/>
          <p14:tracePt t="71505" x="5472113" y="4079875"/>
          <p14:tracePt t="71520" x="5480050" y="4086225"/>
          <p14:tracePt t="71537" x="5486400" y="4108450"/>
          <p14:tracePt t="71608" x="5494338" y="4114800"/>
          <p14:tracePt t="71616" x="5508625" y="4129088"/>
          <p14:tracePt t="71632" x="5514975" y="4137025"/>
          <p14:tracePt t="71648" x="5522913" y="4143375"/>
          <p14:tracePt t="71697" x="5529263" y="4151313"/>
          <p14:tracePt t="71712" x="5537200" y="4151313"/>
          <p14:tracePt t="71724" x="5543550" y="4151313"/>
          <p14:tracePt t="71727" x="5557838" y="4151313"/>
          <p14:tracePt t="71736" x="5580063" y="4151313"/>
          <p14:tracePt t="71753" x="5622925" y="4151313"/>
          <p14:tracePt t="71769" x="5657850" y="4151313"/>
          <p14:tracePt t="71786" x="5700713" y="4151313"/>
          <p14:tracePt t="71803" x="5715000" y="4151313"/>
          <p14:tracePt t="71819" x="5722938" y="4151313"/>
          <p14:tracePt t="71836" x="5737225" y="4151313"/>
          <p14:tracePt t="71853" x="5743575" y="4151313"/>
          <p14:tracePt t="71870" x="5751513" y="4143375"/>
          <p14:tracePt t="71886" x="5765800" y="4137025"/>
          <p14:tracePt t="71886" x="5786438" y="4122738"/>
          <p14:tracePt t="71936" x="5794375" y="4114800"/>
          <p14:tracePt t="71968" x="5800725" y="4100513"/>
          <p14:tracePt t="71977" x="5808663" y="4094163"/>
          <p14:tracePt t="71978" x="5815013" y="4079875"/>
          <p14:tracePt t="71986" x="5829300" y="4065588"/>
          <p14:tracePt t="72003" x="5851525" y="4029075"/>
          <p14:tracePt t="72019" x="5872163" y="4014788"/>
          <p14:tracePt t="72036" x="5886450" y="3994150"/>
          <p14:tracePt t="72053" x="5900738" y="3986213"/>
          <p14:tracePt t="72070" x="5915025" y="3965575"/>
          <p14:tracePt t="72085" x="5922963" y="3957638"/>
          <p14:tracePt t="72102" x="5929313" y="3951288"/>
          <p14:tracePt t="72119" x="5951538" y="3914775"/>
          <p14:tracePt t="72136" x="5957888" y="3908425"/>
          <p14:tracePt t="72152" x="5980113" y="3894138"/>
          <p14:tracePt t="72170" x="5980113" y="3886200"/>
          <p14:tracePt t="72224" x="5972175" y="3871913"/>
          <p14:tracePt t="72231" x="5965825" y="3871913"/>
          <p14:tracePt t="72240" x="5951538" y="3871913"/>
          <p14:tracePt t="72248" x="5900738" y="3871913"/>
          <p14:tracePt t="72258" x="5857875" y="3871913"/>
          <p14:tracePt t="72268" x="5794375" y="3871913"/>
          <p14:tracePt t="72285" x="5715000" y="3871913"/>
          <p14:tracePt t="72302" x="5657850" y="3871913"/>
          <p14:tracePt t="72318" x="5600700" y="3871913"/>
          <p14:tracePt t="72336" x="5580063" y="3871913"/>
          <p14:tracePt t="72352" x="5543550" y="3879850"/>
          <p14:tracePt t="72368" x="5500688" y="3900488"/>
          <p14:tracePt t="72385" x="5472113" y="3908425"/>
          <p14:tracePt t="72402" x="5465763" y="3922713"/>
          <p14:tracePt t="72419" x="5465763" y="3937000"/>
          <p14:tracePt t="72436" x="5465763" y="3979863"/>
          <p14:tracePt t="72452" x="5465763" y="4022725"/>
          <p14:tracePt t="72469" x="5465763" y="4065588"/>
          <p14:tracePt t="72485" x="5480050" y="4122738"/>
          <p14:tracePt t="72501" x="5508625" y="4143375"/>
          <p14:tracePt t="72519" x="5551488" y="4179888"/>
          <p14:tracePt t="72535" x="5557838" y="4186238"/>
          <p14:tracePt t="72552" x="5565775" y="4186238"/>
          <p14:tracePt t="72632" x="5529263" y="4186238"/>
          <p14:tracePt t="72640" x="5486400" y="4186238"/>
          <p14:tracePt t="72648" x="5422900" y="4186238"/>
          <p14:tracePt t="72658" x="5394325" y="4186238"/>
          <p14:tracePt t="72668" x="5365750" y="4186238"/>
          <p14:tracePt t="72685" x="5351463" y="4186238"/>
          <p14:tracePt t="72701" x="5308600" y="4214813"/>
          <p14:tracePt t="72718" x="5280025" y="4251325"/>
          <p14:tracePt t="72735" x="5243513" y="4294188"/>
          <p14:tracePt t="72752" x="5229225" y="4314825"/>
          <p14:tracePt t="72768" x="5222875" y="4351338"/>
          <p14:tracePt t="72784" x="5214938" y="4371975"/>
          <p14:tracePt t="72801" x="5200650" y="4429125"/>
          <p14:tracePt t="72818" x="5180013" y="4486275"/>
          <p14:tracePt t="72835" x="5172075" y="4551363"/>
          <p14:tracePt t="72852" x="5172075" y="4629150"/>
          <p14:tracePt t="72868" x="5172075" y="4694238"/>
          <p14:tracePt t="72885" x="5172075" y="4751388"/>
          <p14:tracePt t="72901" x="5172075" y="4814888"/>
          <p14:tracePt t="72917" x="5172075" y="4837113"/>
          <p14:tracePt t="72934" x="5172075" y="4865688"/>
          <p14:tracePt t="72934" x="5172075" y="4872038"/>
          <p14:tracePt t="72952" x="5172075" y="4900613"/>
          <p14:tracePt t="72968" x="5172075" y="4943475"/>
          <p14:tracePt t="72985" x="5194300" y="5014913"/>
          <p14:tracePt t="73002" x="5200650" y="5080000"/>
          <p14:tracePt t="73019" x="5222875" y="5129213"/>
          <p14:tracePt t="73035" x="5229225" y="5151438"/>
          <p14:tracePt t="73052" x="5237163" y="5180013"/>
          <p14:tracePt t="73067" x="5237163" y="5194300"/>
          <p14:tracePt t="73084" x="5237163" y="5208588"/>
          <p14:tracePt t="73101" x="5237163" y="5229225"/>
          <p14:tracePt t="73118" x="5237163" y="5272088"/>
          <p14:tracePt t="73134" x="5229225" y="5308600"/>
          <p14:tracePt t="73151" x="5200650" y="5380038"/>
          <p14:tracePt t="73168" x="5165725" y="5394325"/>
          <p14:tracePt t="73186" x="5143500" y="5400675"/>
          <p14:tracePt t="73201" x="5129213" y="5408613"/>
          <p14:tracePt t="73217" x="5094288" y="5414963"/>
          <p14:tracePt t="73234" x="5043488" y="5437188"/>
          <p14:tracePt t="73251" x="4994275" y="5451475"/>
          <p14:tracePt t="73267" x="4937125" y="5480050"/>
          <p14:tracePt t="73285" x="4900613" y="5486400"/>
          <p14:tracePt t="73300" x="4872038" y="5486400"/>
          <p14:tracePt t="73318" x="4857750" y="5486400"/>
          <p14:tracePt t="73334" x="4822825" y="5494338"/>
          <p14:tracePt t="73351" x="4751388" y="5522913"/>
          <p14:tracePt t="73368" x="4743450" y="5522913"/>
          <p14:tracePt t="73384" x="4714875" y="5537200"/>
          <p14:tracePt t="73400" x="4700588" y="5543550"/>
          <p14:tracePt t="73418" x="4679950" y="5557838"/>
          <p14:tracePt t="73433" x="4672013" y="5557838"/>
          <p14:tracePt t="73451" x="4657725" y="5580063"/>
          <p14:tracePt t="73467" x="4657725" y="5594350"/>
          <p14:tracePt t="73484" x="4657725" y="5614988"/>
          <p14:tracePt t="73500" x="4657725" y="5651500"/>
          <p14:tracePt t="73518" x="4657725" y="5680075"/>
          <p14:tracePt t="73533" x="4657725" y="5715000"/>
          <p14:tracePt t="73551" x="4657725" y="5722938"/>
          <p14:tracePt t="73567" x="4657725" y="5737225"/>
          <p14:tracePt t="73584" x="4657725" y="5751513"/>
          <p14:tracePt t="73600" x="4657725" y="5765800"/>
          <p14:tracePt t="73616" x="4657725" y="5786438"/>
          <p14:tracePt t="73634" x="4657725" y="5794375"/>
          <p14:tracePt t="73650" x="4657725" y="5800725"/>
          <p14:tracePt t="73667" x="4657725" y="5822950"/>
          <p14:tracePt t="73684" x="4657725" y="5843588"/>
          <p14:tracePt t="73700" x="4665663" y="5851525"/>
          <p14:tracePt t="73717" x="4679950" y="5880100"/>
          <p14:tracePt t="73733" x="4686300" y="5908675"/>
          <p14:tracePt t="73751" x="4686300" y="5929313"/>
          <p14:tracePt t="73766" x="4694238" y="6000750"/>
          <p14:tracePt t="73784" x="4694238" y="6015038"/>
          <p14:tracePt t="73800" x="4714875" y="6057900"/>
          <p14:tracePt t="73817" x="4722813" y="6080125"/>
          <p14:tracePt t="73833" x="4729163" y="6115050"/>
          <p14:tracePt t="73850" x="4729163" y="6137275"/>
          <p14:tracePt t="73866" x="4737100" y="6157913"/>
          <p14:tracePt t="73883" x="4757738" y="6200775"/>
          <p14:tracePt t="73899" x="4765675" y="6251575"/>
          <p14:tracePt t="73917" x="4786313" y="6294438"/>
          <p14:tracePt t="73933" x="4800600" y="6329363"/>
          <p14:tracePt t="73950" x="4808538" y="6343650"/>
          <p14:tracePt t="74016" x="4808538" y="6351588"/>
          <p14:tracePt t="74273" x="4800600" y="6337300"/>
          <p14:tracePt t="74274" x="4779963" y="6294438"/>
          <p14:tracePt t="74284" x="4765675" y="6280150"/>
          <p14:tracePt t="74299" x="4751388" y="6265863"/>
          <p14:tracePt t="74316" x="4722813" y="6243638"/>
          <p14:tracePt t="74333" x="4679950" y="6208713"/>
          <p14:tracePt t="74349" x="4665663" y="6200775"/>
          <p14:tracePt t="74365" x="4643438" y="6180138"/>
          <p14:tracePt t="74383" x="4608513" y="6143625"/>
          <p14:tracePt t="74399" x="4522788" y="6037263"/>
          <p14:tracePt t="74416" x="4494213" y="5980113"/>
          <p14:tracePt t="74433" x="4465638" y="5929313"/>
          <p14:tracePt t="74449" x="4429125" y="5894388"/>
          <p14:tracePt t="74467" x="4408488" y="5857875"/>
          <p14:tracePt t="74482" x="4394200" y="5829300"/>
          <p14:tracePt t="74500" x="4379913" y="5815013"/>
          <p14:tracePt t="74704" x="4365625" y="5808663"/>
          <p14:tracePt t="74712" x="4329113" y="5808663"/>
          <p14:tracePt t="74720" x="4314825" y="5808663"/>
          <p14:tracePt t="74728" x="4294188" y="5794375"/>
          <p14:tracePt t="74735" x="4237038" y="5794375"/>
          <p14:tracePt t="74748" x="4157663" y="5765800"/>
          <p14:tracePt t="74766" x="4079875" y="5765800"/>
          <p14:tracePt t="74781" x="3971925" y="5757863"/>
          <p14:tracePt t="74799" x="3857625" y="5729288"/>
          <p14:tracePt t="74816" x="3657600" y="5672138"/>
          <p14:tracePt t="74832" x="3508375" y="5622925"/>
          <p14:tracePt t="74848" x="3371850" y="5557838"/>
          <p14:tracePt t="74866" x="3286125" y="5508625"/>
          <p14:tracePt t="74881" x="3236913" y="5480050"/>
          <p14:tracePt t="74899" x="3214688" y="5465763"/>
          <p14:tracePt t="74915" x="3208338" y="5443538"/>
          <p14:tracePt t="74932" x="3200400" y="5422900"/>
          <p14:tracePt t="74948" x="3179763" y="5386388"/>
          <p14:tracePt t="74966" x="3179763" y="5380038"/>
          <p14:tracePt t="74981" x="3194050" y="5351463"/>
          <p14:tracePt t="75024" x="3194050" y="5343525"/>
          <p14:tracePt t="75033" x="3200400" y="5322888"/>
          <p14:tracePt t="75034" x="3222625" y="5300663"/>
          <p14:tracePt t="75048" x="3236913" y="5294313"/>
          <p14:tracePt t="75065" x="3265488" y="5286375"/>
          <p14:tracePt t="75081" x="3286125" y="5265738"/>
          <p14:tracePt t="75098" x="3314700" y="5243513"/>
          <p14:tracePt t="75114" x="3336925" y="5208588"/>
          <p14:tracePt t="75132" x="3336925" y="5200650"/>
          <p14:tracePt t="75232" x="3343275" y="5200650"/>
          <p14:tracePt t="75242" x="3371850" y="5208588"/>
          <p14:tracePt t="75247" x="3379788" y="5208588"/>
          <p14:tracePt t="75256" x="3386138" y="5208588"/>
          <p14:tracePt t="75264" x="3400425" y="5229225"/>
          <p14:tracePt t="75281" x="3408363" y="5229225"/>
          <p14:tracePt t="75328" x="3414713" y="5237163"/>
          <p14:tracePt t="75472" x="3422650" y="5257800"/>
          <p14:tracePt t="75479" x="3422650" y="5265738"/>
          <p14:tracePt t="75484" x="3422650" y="5286375"/>
          <p14:tracePt t="75498" x="3422650" y="5294313"/>
          <p14:tracePt t="75514" x="3436938" y="5308600"/>
          <p14:tracePt t="75531" x="3451225" y="5308600"/>
          <p14:tracePt t="75547" x="3457575" y="5308600"/>
          <p14:tracePt t="75564" x="3471863" y="5329238"/>
          <p14:tracePt t="75580" x="3508375" y="5343525"/>
          <p14:tracePt t="75598" x="3543300" y="5365750"/>
          <p14:tracePt t="75614" x="3600450" y="5408613"/>
          <p14:tracePt t="75614" x="3629025" y="5414963"/>
          <p14:tracePt t="75632" x="3722688" y="5437188"/>
          <p14:tracePt t="75648" x="3800475" y="5437188"/>
          <p14:tracePt t="75664" x="3943350" y="5437188"/>
          <p14:tracePt t="75681" x="4086225" y="5437188"/>
          <p14:tracePt t="75698" x="4208463" y="5437188"/>
          <p14:tracePt t="75713" x="4308475" y="5437188"/>
          <p14:tracePt t="75731" x="4479925" y="5437188"/>
          <p14:tracePt t="75747" x="4686300" y="5437188"/>
          <p14:tracePt t="75764" x="4965700" y="5437188"/>
          <p14:tracePt t="75780" x="5200650" y="5437188"/>
          <p14:tracePt t="75797" x="5372100" y="5437188"/>
          <p14:tracePt t="75813" x="5443538" y="5429250"/>
          <p14:tracePt t="75831" x="5472113" y="5422900"/>
          <p14:tracePt t="75847" x="5565775" y="5380038"/>
          <p14:tracePt t="75864" x="5608638" y="5351463"/>
          <p14:tracePt t="75880" x="5657850" y="5322888"/>
          <p14:tracePt t="75897" x="5694363" y="5286375"/>
          <p14:tracePt t="75914" x="5715000" y="5280025"/>
          <p14:tracePt t="75931" x="5722938" y="5272088"/>
          <p14:tracePt t="75946" x="5743575" y="5251450"/>
          <p14:tracePt t="75963" x="5765800" y="5237163"/>
          <p14:tracePt t="75980" x="5808663" y="5229225"/>
          <p14:tracePt t="75997" x="5815013" y="5222875"/>
          <p14:tracePt t="76033" x="5822950" y="5222875"/>
          <p14:tracePt t="76034" x="5829300" y="5214938"/>
          <p14:tracePt t="76047" x="5857875" y="5208588"/>
          <p14:tracePt t="76064" x="5886450" y="5200650"/>
          <p14:tracePt t="76080" x="5908675" y="5200650"/>
          <p14:tracePt t="76214" x="5915025" y="5200650"/>
          <p14:tracePt t="76224" x="5922963" y="5208588"/>
          <p14:tracePt t="76231" x="5922963" y="5214938"/>
          <p14:tracePt t="76231" x="5922963" y="5222875"/>
          <p14:tracePt t="76264" x="5922963" y="5229225"/>
          <p14:tracePt t="76272" x="5922963" y="5257800"/>
          <p14:tracePt t="76279" x="5922963" y="5265738"/>
          <p14:tracePt t="76282" x="5922963" y="5294313"/>
          <p14:tracePt t="76296" x="5922963" y="5308600"/>
          <p14:tracePt t="76314" x="5922963" y="5343525"/>
          <p14:tracePt t="76330" x="5922963" y="5372100"/>
          <p14:tracePt t="76347" x="5922963" y="5437188"/>
          <p14:tracePt t="76363" x="5908675" y="5514975"/>
          <p14:tracePt t="76380" x="5894388" y="5572125"/>
          <p14:tracePt t="76396" x="5894388" y="5580063"/>
          <p14:tracePt t="76414" x="5880100" y="5586413"/>
          <p14:tracePt t="76429" x="5865813" y="5600700"/>
          <p14:tracePt t="76447" x="5837238" y="5614988"/>
          <p14:tracePt t="76463" x="5772150" y="5665788"/>
          <p14:tracePt t="76480" x="5715000" y="5694363"/>
          <p14:tracePt t="76496" x="5637213" y="5700713"/>
          <p14:tracePt t="76513" x="5572125" y="5722938"/>
          <p14:tracePt t="76529" x="5472113" y="5751513"/>
          <p14:tracePt t="76547" x="5357813" y="5808663"/>
          <p14:tracePt t="76562" x="5243513" y="5857875"/>
          <p14:tracePt t="76579" x="5165725" y="5880100"/>
          <p14:tracePt t="76596" x="5065713" y="5900738"/>
          <p14:tracePt t="76613" x="4986338" y="5929313"/>
          <p14:tracePt t="76629" x="4872038" y="5965825"/>
          <p14:tracePt t="76647" x="4737100" y="6000750"/>
          <p14:tracePt t="76662" x="4572000" y="6051550"/>
          <p14:tracePt t="76662" x="4500563" y="6065838"/>
          <p14:tracePt t="76680" x="4408488" y="6094413"/>
          <p14:tracePt t="76695" x="4351338" y="6108700"/>
          <p14:tracePt t="76713" x="4329113" y="6115050"/>
          <p14:tracePt t="76729" x="4322763" y="6115050"/>
          <p14:tracePt t="76769" x="4314825" y="6115050"/>
          <p14:tracePt t="76783" x="4265613" y="6094413"/>
          <p14:tracePt t="76785" x="4257675" y="6094413"/>
          <p14:tracePt t="76795" x="4171950" y="6015038"/>
          <p14:tracePt t="76813" x="4100513" y="5980113"/>
          <p14:tracePt t="76829" x="4014788" y="5922963"/>
          <p14:tracePt t="76846" x="3994150" y="5908675"/>
          <p14:tracePt t="76863" x="3957638" y="5880100"/>
          <p14:tracePt t="76863" x="3951288" y="5857875"/>
          <p14:tracePt t="76879" x="3929063" y="5786438"/>
          <p14:tracePt t="76896" x="3908425" y="5694363"/>
          <p14:tracePt t="76913" x="3871913" y="5622925"/>
          <p14:tracePt t="76929" x="3851275" y="5600700"/>
          <p14:tracePt t="76974" x="3843338" y="5594350"/>
          <p14:tracePt t="76984" x="3836988" y="5586413"/>
          <p14:tracePt t="77016" x="3829050" y="5580063"/>
          <p14:tracePt t="77024" x="3814763" y="5557838"/>
          <p14:tracePt t="77030" x="3808413" y="5557838"/>
          <p14:tracePt t="77056" x="3800475" y="5557838"/>
          <p14:tracePt t="77095" x="3794125" y="5557838"/>
          <p14:tracePt t="77103" x="3794125" y="5594350"/>
          <p14:tracePt t="77109" x="3794125" y="5608638"/>
          <p14:tracePt t="77112" x="3794125" y="5700713"/>
          <p14:tracePt t="77128" x="3814763" y="5794375"/>
          <p14:tracePt t="77145" x="3871913" y="5872163"/>
          <p14:tracePt t="77162" x="3908425" y="5894388"/>
          <p14:tracePt t="77180" x="3929063" y="5894388"/>
          <p14:tracePt t="77195" x="3943350" y="5894388"/>
          <p14:tracePt t="77212" x="3979863" y="5894388"/>
          <p14:tracePt t="77228" x="4022725" y="5894388"/>
          <p14:tracePt t="77245" x="4086225" y="5886450"/>
          <p14:tracePt t="77261" x="4171950" y="5822950"/>
          <p14:tracePt t="77278" x="4243388" y="5772150"/>
          <p14:tracePt t="77295" x="4314825" y="5657850"/>
          <p14:tracePt t="77312" x="4314825" y="5629275"/>
          <p14:tracePt t="77328" x="4314825" y="5600700"/>
          <p14:tracePt t="77345" x="4308475" y="5580063"/>
          <p14:tracePt t="77361" x="4300538" y="5565775"/>
          <p14:tracePt t="77378" x="4294188" y="5565775"/>
          <p14:tracePt t="77394" x="4279900" y="5565775"/>
          <p14:tracePt t="77412" x="4257675" y="5565775"/>
          <p14:tracePt t="77428" x="4229100" y="5565775"/>
          <p14:tracePt t="77445" x="4179888" y="5565775"/>
          <p14:tracePt t="77461" x="4157663" y="5565775"/>
          <p14:tracePt t="77478" x="4137025" y="5565775"/>
          <p14:tracePt t="77494" x="4122738" y="5565775"/>
          <p14:tracePt t="77512" x="4114800" y="5572125"/>
          <p14:tracePt t="77527" x="4094163" y="5594350"/>
          <p14:tracePt t="77545" x="4079875" y="5608638"/>
          <p14:tracePt t="77592" x="4071938" y="5629275"/>
          <p14:tracePt t="77600" x="4057650" y="5643563"/>
          <p14:tracePt t="77616" x="4051300" y="5651500"/>
          <p14:tracePt t="77632" x="4043363" y="5657850"/>
          <p14:tracePt t="77664" x="4037013" y="5680075"/>
          <p14:tracePt t="77680" x="4014788" y="5686425"/>
          <p14:tracePt t="77719" x="4008438" y="5694363"/>
          <p14:tracePt t="77736" x="3994150" y="5708650"/>
          <p14:tracePt t="77752" x="3994150" y="5737225"/>
          <p14:tracePt t="77760" x="3994150" y="5751513"/>
          <p14:tracePt t="77766" x="3994150" y="5772150"/>
          <p14:tracePt t="77777" x="3994150" y="5800725"/>
          <p14:tracePt t="77794" x="3994150" y="5843588"/>
          <p14:tracePt t="77811" x="3994150" y="5857875"/>
          <p14:tracePt t="77827" x="3994150" y="5915025"/>
          <p14:tracePt t="77844" x="3994150" y="5965825"/>
          <p14:tracePt t="77861" x="4008438" y="5986463"/>
          <p14:tracePt t="77878" x="4014788" y="5994400"/>
          <p14:tracePt t="77960" x="4022725" y="5986463"/>
          <p14:tracePt t="77969" x="4022725" y="5980113"/>
          <p14:tracePt t="77977" x="4014788" y="5972175"/>
          <p14:tracePt t="78040" x="4000500" y="5965825"/>
          <p14:tracePt t="78088" x="3994150" y="5965825"/>
          <p14:tracePt t="78094" x="3994150" y="5980113"/>
          <p14:tracePt t="78097" x="3994150" y="6008688"/>
          <p14:tracePt t="78111" x="3994150" y="6051550"/>
          <p14:tracePt t="78127" x="3994150" y="6100763"/>
          <p14:tracePt t="78144" x="3994150" y="6115050"/>
          <p14:tracePt t="78160" x="3994150" y="6151563"/>
          <p14:tracePt t="78178" x="3994150" y="6180138"/>
          <p14:tracePt t="78193" x="3994150" y="6194425"/>
          <p14:tracePt t="78210" x="3994150" y="6215063"/>
          <p14:tracePt t="78227" x="3994150" y="6223000"/>
          <p14:tracePt t="78243" x="3994150" y="6229350"/>
          <p14:tracePt t="78260" x="3994150" y="6243638"/>
          <p14:tracePt t="78297" x="3994150" y="6257925"/>
          <p14:tracePt t="78312" x="3986213" y="6272213"/>
          <p14:tracePt t="78326" x="3979863" y="6280150"/>
          <p14:tracePt t="78345" x="3979863" y="6286500"/>
          <p14:tracePt t="78375" x="3971925" y="6294438"/>
          <p14:tracePt t="78384" x="3965575" y="6300788"/>
          <p14:tracePt t="78394" x="3951288" y="6300788"/>
          <p14:tracePt t="78395" x="3937000" y="6308725"/>
          <p14:tracePt t="78410" x="3914775" y="6308725"/>
          <p14:tracePt t="78428" x="3886200" y="6315075"/>
          <p14:tracePt t="78443" x="3871913" y="6329363"/>
          <p14:tracePt t="78460" x="3843338" y="6329363"/>
          <p14:tracePt t="78476" x="3822700" y="6329363"/>
          <p14:tracePt t="78493" x="3814763" y="6329363"/>
          <p14:tracePt t="78509" x="3808413" y="6329363"/>
          <p14:tracePt t="78526" x="3786188" y="6329363"/>
          <p14:tracePt t="78543" x="3751263" y="6329363"/>
          <p14:tracePt t="78560" x="3736975" y="6329363"/>
          <p14:tracePt t="78576" x="3714750" y="6323013"/>
          <p14:tracePt t="78594" x="3700463" y="6315075"/>
          <p14:tracePt t="78609" x="3651250" y="6300788"/>
          <p14:tracePt t="78627" x="3643313" y="6294438"/>
          <p14:tracePt t="78642" x="3629025" y="6280150"/>
          <p14:tracePt t="78660" x="3608388" y="6257925"/>
          <p14:tracePt t="78676" x="3594100" y="6251575"/>
          <p14:tracePt t="78693" x="3579813" y="6243638"/>
          <p14:tracePt t="78709" x="3571875" y="6237288"/>
          <p14:tracePt t="78726" x="3557588" y="6237288"/>
          <p14:tracePt t="78742" x="3529013" y="6223000"/>
          <p14:tracePt t="78760" x="3514725" y="6215063"/>
          <p14:tracePt t="78776" x="3500438" y="6208713"/>
          <p14:tracePt t="78793" x="3471863" y="6186488"/>
          <p14:tracePt t="78810" x="3451225" y="6157913"/>
          <p14:tracePt t="78827" x="3443288" y="6129338"/>
          <p14:tracePt t="78843" x="3414713" y="6094413"/>
          <p14:tracePt t="78860" x="3394075" y="6065838"/>
          <p14:tracePt t="78876" x="3394075" y="6051550"/>
          <p14:tracePt t="78893" x="3394075" y="6022975"/>
          <p14:tracePt t="78909" x="3394075" y="6000750"/>
          <p14:tracePt t="78927" x="3394075" y="5986463"/>
          <p14:tracePt t="78942" x="3408363" y="5937250"/>
          <p14:tracePt t="78959" x="3422650" y="5922963"/>
          <p14:tracePt t="78975" x="3457575" y="5886450"/>
          <p14:tracePt t="78993" x="3494088" y="5865813"/>
          <p14:tracePt t="79009" x="3536950" y="5851525"/>
          <p14:tracePt t="79026" x="3579813" y="5837238"/>
          <p14:tracePt t="79042" x="3629025" y="5829300"/>
          <p14:tracePt t="79059" x="3657600" y="5822950"/>
          <p14:tracePt t="79076" x="3686175" y="5822950"/>
          <p14:tracePt t="79093" x="3714750" y="5822950"/>
          <p14:tracePt t="79109" x="3729038" y="5822950"/>
          <p14:tracePt t="79126" x="3765550" y="5822950"/>
          <p14:tracePt t="79142" x="3808413" y="5822950"/>
          <p14:tracePt t="79142" x="3829050" y="5822950"/>
          <p14:tracePt t="79160" x="3851275" y="5822950"/>
          <p14:tracePt t="79176" x="3871913" y="5822950"/>
          <p14:tracePt t="79215" x="3879850" y="5822950"/>
          <p14:tracePt t="79216" x="3894138" y="5822950"/>
          <p14:tracePt t="79226" x="3929063" y="5822950"/>
          <p14:tracePt t="79242" x="3937000" y="5822950"/>
          <p14:tracePt t="79258" x="3965575" y="5843588"/>
          <p14:tracePt t="79312" x="3986213" y="5851525"/>
          <p14:tracePt t="79316" x="4000500" y="5857875"/>
          <p14:tracePt t="79328" x="4008438" y="5857875"/>
          <p14:tracePt t="79330" x="4037013" y="5865813"/>
          <p14:tracePt t="79342" x="4071938" y="5894388"/>
          <p14:tracePt t="79359" x="4086225" y="5900738"/>
          <p14:tracePt t="79375" x="4114800" y="5929313"/>
          <p14:tracePt t="79392" x="4129088" y="5943600"/>
          <p14:tracePt t="79408" x="4137025" y="5957888"/>
          <p14:tracePt t="79425" x="4137025" y="5972175"/>
          <p14:tracePt t="79442" x="4137025" y="6000750"/>
          <p14:tracePt t="79459" x="4137025" y="6022975"/>
          <p14:tracePt t="79475" x="4137025" y="6065838"/>
          <p14:tracePt t="79493" x="4137025" y="6094413"/>
          <p14:tracePt t="79508" x="4137025" y="6137275"/>
          <p14:tracePt t="79525" x="4122738" y="6172200"/>
          <p14:tracePt t="79541" x="4108450" y="6200775"/>
          <p14:tracePt t="79558" x="4079875" y="6229350"/>
          <p14:tracePt t="79574" x="4037013" y="6251575"/>
          <p14:tracePt t="79592" x="4014788" y="6265863"/>
          <p14:tracePt t="79609" x="3994150" y="6280150"/>
          <p14:tracePt t="79625" x="3951288" y="6280150"/>
          <p14:tracePt t="79642" x="3900488" y="6286500"/>
          <p14:tracePt t="79659" x="3871913" y="6286500"/>
          <p14:tracePt t="79674" x="3843338" y="6286500"/>
          <p14:tracePt t="79692" x="3822700" y="6286500"/>
          <p14:tracePt t="79708" x="3779838" y="6286500"/>
          <p14:tracePt t="79726" x="3743325" y="6286500"/>
          <p14:tracePt t="79742" x="3714750" y="6286500"/>
          <p14:tracePt t="79759" x="3694113" y="6286500"/>
          <p14:tracePt t="79774" x="3651250" y="6286500"/>
          <p14:tracePt t="79792" x="3636963" y="6265863"/>
          <p14:tracePt t="79808" x="3629025" y="6257925"/>
          <p14:tracePt t="79824" x="3608388" y="6243638"/>
          <p14:tracePt t="79841" x="3579813" y="6208713"/>
          <p14:tracePt t="79858" x="3571875" y="6180138"/>
          <p14:tracePt t="79875" x="3557588" y="6137275"/>
          <p14:tracePt t="79892" x="3536950" y="6129338"/>
          <p14:tracePt t="79908" x="3522663" y="6094413"/>
          <p14:tracePt t="79925" x="3514725" y="6086475"/>
          <p14:tracePt t="79941" x="3508375" y="6072188"/>
          <p14:tracePt t="79958" x="3479800" y="6029325"/>
          <p14:tracePt t="79974" x="3465513" y="6000750"/>
          <p14:tracePt t="79974" x="3465513" y="5986463"/>
          <p14:tracePt t="79993" x="3465513" y="5972175"/>
          <p14:tracePt t="80008" x="3465513" y="5965825"/>
          <p14:tracePt t="80056" x="3465513" y="5937250"/>
          <p14:tracePt t="80072" x="3471863" y="5922963"/>
          <p14:tracePt t="80088" x="3479800" y="5915025"/>
          <p14:tracePt t="80096" x="3508375" y="5900738"/>
          <p14:tracePt t="80112" x="3536950" y="5886450"/>
          <p14:tracePt t="80113" x="3551238" y="5886450"/>
          <p14:tracePt t="80124" x="3594100" y="5886450"/>
          <p14:tracePt t="80142" x="3629025" y="5880100"/>
          <p14:tracePt t="80157" x="3671888" y="5872163"/>
          <p14:tracePt t="80157" x="3686175" y="5872163"/>
          <p14:tracePt t="80176" x="3708400" y="5851525"/>
          <p14:tracePt t="80190" x="3757613" y="5851525"/>
          <p14:tracePt t="80208" x="3771900" y="5851525"/>
          <p14:tracePt t="80288" x="3808413" y="5843588"/>
          <p14:tracePt t="80304" x="3814763" y="5843588"/>
          <p14:tracePt t="80320" x="3836988" y="5837238"/>
          <p14:tracePt t="80368" x="3843338" y="5837238"/>
          <p14:tracePt t="80376" x="3857625" y="5837238"/>
          <p14:tracePt t="80377" x="3871913" y="5837238"/>
          <p14:tracePt t="80390" x="3894138" y="5837238"/>
          <p14:tracePt t="80408" x="3922713" y="5837238"/>
          <p14:tracePt t="80424" x="3937000" y="5837238"/>
          <p14:tracePt t="80441" x="3965575" y="5837238"/>
          <p14:tracePt t="80457" x="3971925" y="5843588"/>
          <p14:tracePt t="80474" x="3979863" y="5851525"/>
          <p14:tracePt t="80490" x="4000500" y="5872163"/>
          <p14:tracePt t="80507" x="4014788" y="5894388"/>
          <p14:tracePt t="80523" x="4022725" y="5900738"/>
          <p14:tracePt t="80541" x="4043363" y="5943600"/>
          <p14:tracePt t="80557" x="4043363" y="5957888"/>
          <p14:tracePt t="80574" x="4051300" y="5965825"/>
          <p14:tracePt t="80615" x="4057650" y="5972175"/>
          <p14:tracePt t="80655" x="4057650" y="5980113"/>
          <p14:tracePt t="80663" x="4057650" y="6008688"/>
          <p14:tracePt t="80673" x="4057650" y="6015038"/>
          <p14:tracePt t="80674" x="4057650" y="6037263"/>
          <p14:tracePt t="80690" x="4057650" y="6043613"/>
          <p14:tracePt t="80745" x="4057650" y="6051550"/>
          <p14:tracePt t="80791" x="4057650" y="6057900"/>
          <p14:tracePt t="80801" x="4051300" y="6086475"/>
          <p14:tracePt t="80808" x="4043363" y="6094413"/>
          <p14:tracePt t="80825" x="4037013" y="6100763"/>
          <p14:tracePt t="80826" x="4029075" y="6108700"/>
          <p14:tracePt t="80841" x="4022725" y="6122988"/>
          <p14:tracePt t="80858" x="4014788" y="6129338"/>
          <p14:tracePt t="80873" x="4000500" y="6137275"/>
          <p14:tracePt t="80890" x="3994150" y="6143625"/>
          <p14:tracePt t="80907" x="3957638" y="6151563"/>
          <p14:tracePt t="80924" x="3943350" y="6172200"/>
          <p14:tracePt t="80941" x="3922713" y="6180138"/>
          <p14:tracePt t="80956" x="3894138" y="6180138"/>
          <p14:tracePt t="80973" x="3857625" y="6186488"/>
          <p14:tracePt t="80989" x="3836988" y="6200775"/>
          <p14:tracePt t="81007" x="3808413" y="6200775"/>
          <p14:tracePt t="81022" x="3794125" y="6208713"/>
          <p14:tracePt t="81040" x="3771900" y="6208713"/>
          <p14:tracePt t="81056" x="3729038" y="6208713"/>
          <p14:tracePt t="81073" x="3722688" y="6208713"/>
          <p14:tracePt t="81089" x="3714750" y="6208713"/>
          <p14:tracePt t="81137" x="3679825" y="6200775"/>
          <p14:tracePt t="81144" x="3657600" y="6180138"/>
          <p14:tracePt t="81152" x="3651250" y="6165850"/>
          <p14:tracePt t="81160" x="3622675" y="6129338"/>
          <p14:tracePt t="81174" x="3622675" y="6080125"/>
          <p14:tracePt t="81189" x="3622675" y="6037263"/>
          <p14:tracePt t="81207" x="3622675" y="6015038"/>
          <p14:tracePt t="81223" x="3622675" y="5972175"/>
          <p14:tracePt t="81240" x="3622675" y="5957888"/>
          <p14:tracePt t="81256" x="3629025" y="5943600"/>
          <p14:tracePt t="81273" x="3643313" y="5937250"/>
          <p14:tracePt t="81289" x="3686175" y="5908675"/>
          <p14:tracePt t="81307" x="3722688" y="5900738"/>
          <p14:tracePt t="81323" x="3729038" y="5894388"/>
          <p14:tracePt t="81360" x="3743325" y="5894388"/>
          <p14:tracePt t="81361" x="3751263" y="5894388"/>
          <p14:tracePt t="81373" x="3794125" y="5894388"/>
          <p14:tracePt t="81389" x="3836988" y="5894388"/>
          <p14:tracePt t="81407" x="3900488" y="5894388"/>
          <p14:tracePt t="81422" x="3943350" y="5894388"/>
          <p14:tracePt t="81440" x="3957638" y="5894388"/>
          <p14:tracePt t="81455" x="3986213" y="5894388"/>
          <p14:tracePt t="81472" x="4000500" y="5894388"/>
          <p14:tracePt t="81488" x="4029075" y="5900738"/>
          <p14:tracePt t="81505" x="4051300" y="5915025"/>
          <p14:tracePt t="81552" x="4065588" y="5922963"/>
          <p14:tracePt t="81559" x="4079875" y="5943600"/>
          <p14:tracePt t="81562" x="4086225" y="5951538"/>
          <p14:tracePt t="81572" x="4100513" y="5965825"/>
          <p14:tracePt t="81589" x="4114800" y="5980113"/>
          <p14:tracePt t="81640" x="4114800" y="5986463"/>
          <p14:tracePt t="81648" x="4114800" y="6015038"/>
          <p14:tracePt t="81656" x="4114800" y="6022975"/>
          <p14:tracePt t="81660" x="4114800" y="6051550"/>
          <p14:tracePt t="81673" x="4114800" y="6072188"/>
          <p14:tracePt t="81689" x="4114800" y="6108700"/>
          <p14:tracePt t="81706" x="4114800" y="6137275"/>
          <p14:tracePt t="81722" x="4114800" y="6143625"/>
          <p14:tracePt t="81738" x="4114800" y="6172200"/>
          <p14:tracePt t="81755" x="4114800" y="6186488"/>
          <p14:tracePt t="81772" x="4086225" y="6200775"/>
          <p14:tracePt t="81789" x="4065588" y="6208713"/>
          <p14:tracePt t="81806" x="4043363" y="6223000"/>
          <p14:tracePt t="81822" x="4022725" y="6229350"/>
          <p14:tracePt t="81839" x="4008438" y="6229350"/>
          <p14:tracePt t="81855" x="3965575" y="6237288"/>
          <p14:tracePt t="81873" x="3929063" y="6237288"/>
          <p14:tracePt t="81889" x="3900488" y="6237288"/>
          <p14:tracePt t="81905" x="3894138" y="6237288"/>
          <p14:tracePt t="81921" x="3871913" y="6237288"/>
          <p14:tracePt t="81938" x="3865563" y="6237288"/>
          <p14:tracePt t="81954" x="3851275" y="6237288"/>
          <p14:tracePt t="81971" x="3822700" y="6215063"/>
          <p14:tracePt t="81988" x="3800475" y="6186488"/>
          <p14:tracePt t="82004" x="3779838" y="6165850"/>
          <p14:tracePt t="82021" x="3757613" y="6129338"/>
          <p14:tracePt t="82038" x="3743325" y="6086475"/>
          <p14:tracePt t="82054" x="3743325" y="6015038"/>
          <p14:tracePt t="82072" x="3736975" y="6000750"/>
          <p14:tracePt t="82088" x="3736975" y="5986463"/>
          <p14:tracePt t="82105" x="3736975" y="5972175"/>
          <p14:tracePt t="82122" x="3736975" y="5951538"/>
          <p14:tracePt t="82138" x="3751263" y="5922963"/>
          <p14:tracePt t="82155" x="3786188" y="5915025"/>
          <p14:tracePt t="82172" x="3829050" y="5894388"/>
          <p14:tracePt t="82189" x="3886200" y="5894388"/>
          <p14:tracePt t="82205" x="3929063" y="5886450"/>
          <p14:tracePt t="82222" x="3965575" y="5886450"/>
          <p14:tracePt t="82238" x="3994150" y="5886450"/>
          <p14:tracePt t="82255" x="4008438" y="5886450"/>
          <p14:tracePt t="82271" x="4043363" y="5894388"/>
          <p14:tracePt t="82288" x="4051300" y="5900738"/>
          <p14:tracePt t="82328" x="4057650" y="5908675"/>
          <p14:tracePt t="82360" x="4057650" y="5915025"/>
          <p14:tracePt t="82368" x="4065588" y="5922963"/>
          <p14:tracePt t="82376" x="4071938" y="5929313"/>
          <p14:tracePt t="82391" x="4079875" y="5937250"/>
          <p14:tracePt t="82408" x="4079875" y="5957888"/>
          <p14:tracePt t="82416" x="4079875" y="5965825"/>
          <p14:tracePt t="82420" x="4079875" y="5980113"/>
          <p14:tracePt t="82438" x="4079875" y="6000750"/>
          <p14:tracePt t="82455" x="4079875" y="6008688"/>
          <p14:tracePt t="82471" x="4094163" y="6022975"/>
          <p14:tracePt t="82488" x="4094163" y="6029325"/>
          <p14:tracePt t="82504" x="4094163" y="6037263"/>
          <p14:tracePt t="82521" x="4094163" y="6043613"/>
          <p14:tracePt t="82537" x="4094163" y="6065838"/>
          <p14:tracePt t="82554" x="4094163" y="6072188"/>
          <p14:tracePt t="82590" x="4086225" y="6080125"/>
          <p14:tracePt t="82607" x="4079875" y="6086475"/>
          <p14:tracePt t="82615" x="4071938" y="6086475"/>
          <p14:tracePt t="82620" x="4065588" y="6086475"/>
          <p14:tracePt t="82637" x="4043363" y="6086475"/>
          <p14:tracePt t="82654" x="4037013" y="6086475"/>
          <p14:tracePt t="82671" x="4000500" y="6094413"/>
          <p14:tracePt t="82688" x="3986213" y="6094413"/>
          <p14:tracePt t="82703" x="3971925" y="6094413"/>
          <p14:tracePt t="82721" x="3957638" y="6108700"/>
          <p14:tracePt t="82784" x="3943350" y="6122988"/>
          <p14:tracePt t="82792" x="3937000" y="6129338"/>
          <p14:tracePt t="82803" x="3929063" y="6129338"/>
          <p14:tracePt t="82808" x="3908425" y="6151563"/>
          <p14:tracePt t="82821" x="3894138" y="6165850"/>
          <p14:tracePt t="82837" x="3879850" y="6172200"/>
          <p14:tracePt t="82880" x="3857625" y="6180138"/>
          <p14:tracePt t="82886" x="3851275" y="6180138"/>
          <p14:tracePt t="82888" x="3836988" y="6180138"/>
          <p14:tracePt t="82928" x="3822700" y="6194425"/>
          <p14:tracePt t="83008" x="3814763" y="6194425"/>
          <p14:tracePt t="83041" x="3808413" y="6194425"/>
          <p14:tracePt t="84927" x="3814763" y="6194425"/>
          <p14:tracePt t="84935" x="3822700" y="6186488"/>
          <p14:tracePt t="85057" x="3829050" y="6186488"/>
          <p14:tracePt t="85520" x="3836988" y="6186488"/>
          <p14:tracePt t="85665" x="3843338" y="6186488"/>
          <p14:tracePt t="86122" x="3851275" y="6180138"/>
          <p14:tracePt t="86161" x="3851275" y="6172200"/>
          <p14:tracePt t="86177" x="3851275" y="6157913"/>
          <p14:tracePt t="86208" x="3851275" y="6151563"/>
          <p14:tracePt t="86257" x="3851275" y="6137275"/>
          <p14:tracePt t="87279" x="3851275" y="6129338"/>
          <p14:tracePt t="87352" x="3843338" y="6129338"/>
          <p14:tracePt t="87361" x="3836988" y="6122988"/>
          <p14:tracePt t="87505" x="3829050" y="6122988"/>
          <p14:tracePt t="87544" x="3822700" y="6115050"/>
          <p14:tracePt t="87552" x="3814763" y="6115050"/>
          <p14:tracePt t="87666" x="3808413" y="6115050"/>
          <p14:tracePt t="87705" x="3800475" y="6115050"/>
          <p14:tracePt t="87713" x="3794125" y="6108700"/>
          <p14:tracePt t="87897" x="3779838" y="6100763"/>
          <p14:tracePt t="88360" x="3779838" y="6094413"/>
          <p14:tracePt t="88369" x="3771900" y="6086475"/>
          <p14:tracePt t="88370" x="3765550" y="6080125"/>
          <p14:tracePt t="88505" x="3765550" y="6065838"/>
          <p14:tracePt t="88608" x="3765550" y="6057900"/>
          <p14:tracePt t="89361" x="3765550" y="6037263"/>
          <p14:tracePt t="89415" x="3765550" y="6029325"/>
          <p14:tracePt t="89417" x="3771900" y="6022975"/>
          <p14:tracePt t="89432" x="3771900" y="6015038"/>
          <p14:tracePt t="89433" x="3779838" y="6008688"/>
          <p14:tracePt t="89445" x="3800475" y="5965825"/>
          <p14:tracePt t="89462" x="3808413" y="5922963"/>
          <p14:tracePt t="89479" x="3814763" y="5886450"/>
          <p14:tracePt t="89496" x="3814763" y="5843588"/>
          <p14:tracePt t="89511" x="3814763" y="5729288"/>
          <p14:tracePt t="89529" x="3814763" y="5586413"/>
          <p14:tracePt t="89544" x="3814763" y="5429250"/>
          <p14:tracePt t="89561" x="3814763" y="5257800"/>
          <p14:tracePt t="89578" x="3814763" y="5072063"/>
          <p14:tracePt t="89594" x="3886200" y="4857750"/>
          <p14:tracePt t="89612" x="3937000" y="4694238"/>
          <p14:tracePt t="89629" x="3957638" y="4579938"/>
          <p14:tracePt t="89645" x="3986213" y="4437063"/>
          <p14:tracePt t="89661" x="3986213" y="4294188"/>
          <p14:tracePt t="89678" x="3986213" y="4229100"/>
          <p14:tracePt t="89695" x="3979863" y="4194175"/>
          <p14:tracePt t="89712" x="3971925" y="4179888"/>
          <p14:tracePt t="89728" x="3965575" y="4165600"/>
          <p14:tracePt t="89745" x="3951288" y="4137025"/>
          <p14:tracePt t="89761" x="3943350" y="4129088"/>
          <p14:tracePt t="89778" x="3943350" y="4122738"/>
          <p14:tracePt t="89887"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B2BADC-530C-45AD-B66B-7C19D170C0F6}"/>
              </a:ext>
            </a:extLst>
          </p:cNvPr>
          <p:cNvSpPr>
            <a:spLocks noGrp="1"/>
          </p:cNvSpPr>
          <p:nvPr>
            <p:ph type="title"/>
          </p:nvPr>
        </p:nvSpPr>
        <p:spPr>
          <a:xfrm>
            <a:off x="431006" y="117475"/>
            <a:ext cx="8281987" cy="584775"/>
          </a:xfrm>
        </p:spPr>
        <p:txBody>
          <a:bodyPr/>
          <a:lstStyle/>
          <a:p>
            <a:r>
              <a:rPr lang="en-US" altLang="en-US" sz="3200" dirty="0"/>
              <a:t>Disadvantage of Set Associative Cache</a:t>
            </a:r>
            <a:endParaRPr lang="en-US" sz="3200" dirty="0"/>
          </a:p>
        </p:txBody>
      </p:sp>
      <p:sp>
        <p:nvSpPr>
          <p:cNvPr id="4" name="Footer Placeholder 3">
            <a:extLst>
              <a:ext uri="{FF2B5EF4-FFF2-40B4-BE49-F238E27FC236}">
                <a16:creationId xmlns:a16="http://schemas.microsoft.com/office/drawing/2014/main" xmlns="" id="{DF04B586-9523-4D72-88A1-EF01D908A4D8}"/>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3">
            <a:extLst>
              <a:ext uri="{FF2B5EF4-FFF2-40B4-BE49-F238E27FC236}">
                <a16:creationId xmlns:a16="http://schemas.microsoft.com/office/drawing/2014/main" xmlns="" id="{AE28572E-A19B-4A71-B397-9CEDB3566A59}"/>
              </a:ext>
            </a:extLst>
          </p:cNvPr>
          <p:cNvSpPr txBox="1">
            <a:spLocks noChangeArrowheads="1"/>
          </p:cNvSpPr>
          <p:nvPr/>
        </p:nvSpPr>
        <p:spPr bwMode="auto">
          <a:xfrm>
            <a:off x="561975" y="863685"/>
            <a:ext cx="8507412" cy="19573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r>
              <a:rPr lang="en-US" altLang="en-US" sz="2000" kern="0" dirty="0"/>
              <a:t>N-way Set Associative Cache v. Direct Mapped Cache:</a:t>
            </a:r>
          </a:p>
          <a:p>
            <a:pPr lvl="1"/>
            <a:r>
              <a:rPr lang="en-US" altLang="en-US" sz="1600" kern="0" dirty="0"/>
              <a:t>N comparators vs. 1.</a:t>
            </a:r>
          </a:p>
          <a:p>
            <a:pPr lvl="1"/>
            <a:r>
              <a:rPr lang="en-US" altLang="en-US" sz="1600" kern="0" dirty="0"/>
              <a:t>Extra MUX delay for the data.</a:t>
            </a:r>
          </a:p>
          <a:p>
            <a:pPr lvl="1"/>
            <a:r>
              <a:rPr lang="en-US" altLang="en-US" sz="1600" kern="0" dirty="0"/>
              <a:t>Data comes AFTER Hit/Miss.</a:t>
            </a:r>
          </a:p>
          <a:p>
            <a:r>
              <a:rPr lang="en-US" altLang="en-US" sz="2000" kern="0" dirty="0"/>
              <a:t>In a direct mapped cache, Cache Block is available BEFORE Hit/Miss:</a:t>
            </a:r>
          </a:p>
          <a:p>
            <a:pPr lvl="1"/>
            <a:r>
              <a:rPr lang="en-US" altLang="en-US" sz="1600" kern="0" dirty="0"/>
              <a:t>Possible to assume a hit and continue.  Recover later if miss.</a:t>
            </a:r>
          </a:p>
        </p:txBody>
      </p:sp>
      <p:grpSp>
        <p:nvGrpSpPr>
          <p:cNvPr id="6" name="Group 4">
            <a:extLst>
              <a:ext uri="{FF2B5EF4-FFF2-40B4-BE49-F238E27FC236}">
                <a16:creationId xmlns:a16="http://schemas.microsoft.com/office/drawing/2014/main" xmlns="" id="{929D1DD3-FA06-4847-A690-F9CCB8F22695}"/>
              </a:ext>
            </a:extLst>
          </p:cNvPr>
          <p:cNvGrpSpPr>
            <a:grpSpLocks/>
          </p:cNvGrpSpPr>
          <p:nvPr/>
        </p:nvGrpSpPr>
        <p:grpSpPr bwMode="auto">
          <a:xfrm>
            <a:off x="139700" y="2872623"/>
            <a:ext cx="9004300" cy="3457575"/>
            <a:chOff x="39" y="2122"/>
            <a:chExt cx="5672" cy="2178"/>
          </a:xfrm>
        </p:grpSpPr>
        <p:grpSp>
          <p:nvGrpSpPr>
            <p:cNvPr id="7" name="Group 5">
              <a:extLst>
                <a:ext uri="{FF2B5EF4-FFF2-40B4-BE49-F238E27FC236}">
                  <a16:creationId xmlns:a16="http://schemas.microsoft.com/office/drawing/2014/main" xmlns="" id="{5705233F-A6B1-42BA-B3E9-5C5C8C0FAB27}"/>
                </a:ext>
              </a:extLst>
            </p:cNvPr>
            <p:cNvGrpSpPr>
              <a:grpSpLocks/>
            </p:cNvGrpSpPr>
            <p:nvPr/>
          </p:nvGrpSpPr>
          <p:grpSpPr bwMode="auto">
            <a:xfrm>
              <a:off x="3110" y="2266"/>
              <a:ext cx="2601" cy="952"/>
              <a:chOff x="3110" y="2266"/>
              <a:chExt cx="2601" cy="952"/>
            </a:xfrm>
          </p:grpSpPr>
          <p:sp>
            <p:nvSpPr>
              <p:cNvPr id="86" name="Rectangle 6">
                <a:extLst>
                  <a:ext uri="{FF2B5EF4-FFF2-40B4-BE49-F238E27FC236}">
                    <a16:creationId xmlns:a16="http://schemas.microsoft.com/office/drawing/2014/main" xmlns="" id="{50AA7912-E685-44EF-BB60-7D922523DD26}"/>
                  </a:ext>
                </a:extLst>
              </p:cNvPr>
              <p:cNvSpPr>
                <a:spLocks noChangeArrowheads="1"/>
              </p:cNvSpPr>
              <p:nvPr/>
            </p:nvSpPr>
            <p:spPr bwMode="auto">
              <a:xfrm>
                <a:off x="3118" y="2466"/>
                <a:ext cx="992"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87" name="Line 7">
                <a:extLst>
                  <a:ext uri="{FF2B5EF4-FFF2-40B4-BE49-F238E27FC236}">
                    <a16:creationId xmlns:a16="http://schemas.microsoft.com/office/drawing/2014/main" xmlns="" id="{F8A339E0-8092-47D1-A015-F9B4068829E7}"/>
                  </a:ext>
                </a:extLst>
              </p:cNvPr>
              <p:cNvSpPr>
                <a:spLocks noChangeShapeType="1"/>
              </p:cNvSpPr>
              <p:nvPr/>
            </p:nvSpPr>
            <p:spPr bwMode="auto">
              <a:xfrm flipH="1">
                <a:off x="3110" y="2650"/>
                <a:ext cx="10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8">
                <a:extLst>
                  <a:ext uri="{FF2B5EF4-FFF2-40B4-BE49-F238E27FC236}">
                    <a16:creationId xmlns:a16="http://schemas.microsoft.com/office/drawing/2014/main" xmlns="" id="{FB4B0154-3C21-4D73-A314-59276AADC9DA}"/>
                  </a:ext>
                </a:extLst>
              </p:cNvPr>
              <p:cNvSpPr>
                <a:spLocks noChangeShapeType="1"/>
              </p:cNvSpPr>
              <p:nvPr/>
            </p:nvSpPr>
            <p:spPr bwMode="auto">
              <a:xfrm flipH="1">
                <a:off x="3110" y="3034"/>
                <a:ext cx="10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Rectangle 9">
                <a:extLst>
                  <a:ext uri="{FF2B5EF4-FFF2-40B4-BE49-F238E27FC236}">
                    <a16:creationId xmlns:a16="http://schemas.microsoft.com/office/drawing/2014/main" xmlns="" id="{138A3046-8B22-452E-A760-D929EAE8AA1C}"/>
                  </a:ext>
                </a:extLst>
              </p:cNvPr>
              <p:cNvSpPr>
                <a:spLocks noChangeArrowheads="1"/>
              </p:cNvSpPr>
              <p:nvPr/>
            </p:nvSpPr>
            <p:spPr bwMode="auto">
              <a:xfrm flipH="1">
                <a:off x="3233" y="2266"/>
                <a:ext cx="7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Data</a:t>
                </a:r>
              </a:p>
            </p:txBody>
          </p:sp>
          <p:sp>
            <p:nvSpPr>
              <p:cNvPr id="90" name="Rectangle 10">
                <a:extLst>
                  <a:ext uri="{FF2B5EF4-FFF2-40B4-BE49-F238E27FC236}">
                    <a16:creationId xmlns:a16="http://schemas.microsoft.com/office/drawing/2014/main" xmlns="" id="{8C3580AD-EBDF-4808-BAA9-94795A3D5B0F}"/>
                  </a:ext>
                </a:extLst>
              </p:cNvPr>
              <p:cNvSpPr>
                <a:spLocks noChangeArrowheads="1"/>
              </p:cNvSpPr>
              <p:nvPr/>
            </p:nvSpPr>
            <p:spPr bwMode="auto">
              <a:xfrm flipH="1">
                <a:off x="3135" y="2458"/>
                <a:ext cx="89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Block 0</a:t>
                </a:r>
              </a:p>
            </p:txBody>
          </p:sp>
          <p:sp>
            <p:nvSpPr>
              <p:cNvPr id="91" name="Rectangle 11">
                <a:extLst>
                  <a:ext uri="{FF2B5EF4-FFF2-40B4-BE49-F238E27FC236}">
                    <a16:creationId xmlns:a16="http://schemas.microsoft.com/office/drawing/2014/main" xmlns="" id="{04B460AC-CC93-43F4-840B-68B0F0D691DD}"/>
                  </a:ext>
                </a:extLst>
              </p:cNvPr>
              <p:cNvSpPr>
                <a:spLocks noChangeArrowheads="1"/>
              </p:cNvSpPr>
              <p:nvPr/>
            </p:nvSpPr>
            <p:spPr bwMode="auto">
              <a:xfrm>
                <a:off x="4222" y="2466"/>
                <a:ext cx="108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92" name="Line 12">
                <a:extLst>
                  <a:ext uri="{FF2B5EF4-FFF2-40B4-BE49-F238E27FC236}">
                    <a16:creationId xmlns:a16="http://schemas.microsoft.com/office/drawing/2014/main" xmlns="" id="{214662DE-971E-4BC8-9EBE-ACF167FAF1C7}"/>
                  </a:ext>
                </a:extLst>
              </p:cNvPr>
              <p:cNvSpPr>
                <a:spLocks noChangeShapeType="1"/>
              </p:cNvSpPr>
              <p:nvPr/>
            </p:nvSpPr>
            <p:spPr bwMode="auto">
              <a:xfrm>
                <a:off x="4214" y="2650"/>
                <a:ext cx="1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13">
                <a:extLst>
                  <a:ext uri="{FF2B5EF4-FFF2-40B4-BE49-F238E27FC236}">
                    <a16:creationId xmlns:a16="http://schemas.microsoft.com/office/drawing/2014/main" xmlns="" id="{2E7ADEF8-C293-4A8B-A0B7-E0D7A1578DCD}"/>
                  </a:ext>
                </a:extLst>
              </p:cNvPr>
              <p:cNvSpPr>
                <a:spLocks noChangeShapeType="1"/>
              </p:cNvSpPr>
              <p:nvPr/>
            </p:nvSpPr>
            <p:spPr bwMode="auto">
              <a:xfrm>
                <a:off x="4214" y="3034"/>
                <a:ext cx="1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Rectangle 14">
                <a:extLst>
                  <a:ext uri="{FF2B5EF4-FFF2-40B4-BE49-F238E27FC236}">
                    <a16:creationId xmlns:a16="http://schemas.microsoft.com/office/drawing/2014/main" xmlns="" id="{DC8C7527-DF7E-4148-A2B8-10539D8DA68E}"/>
                  </a:ext>
                </a:extLst>
              </p:cNvPr>
              <p:cNvSpPr>
                <a:spLocks noChangeArrowheads="1"/>
              </p:cNvSpPr>
              <p:nvPr/>
            </p:nvSpPr>
            <p:spPr bwMode="auto">
              <a:xfrm>
                <a:off x="5422" y="2466"/>
                <a:ext cx="12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95" name="Line 15">
                <a:extLst>
                  <a:ext uri="{FF2B5EF4-FFF2-40B4-BE49-F238E27FC236}">
                    <a16:creationId xmlns:a16="http://schemas.microsoft.com/office/drawing/2014/main" xmlns="" id="{4CA8CD0F-D456-4A32-AEA0-8D7429BA5947}"/>
                  </a:ext>
                </a:extLst>
              </p:cNvPr>
              <p:cNvSpPr>
                <a:spLocks noChangeShapeType="1"/>
              </p:cNvSpPr>
              <p:nvPr/>
            </p:nvSpPr>
            <p:spPr bwMode="auto">
              <a:xfrm>
                <a:off x="5414" y="265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16">
                <a:extLst>
                  <a:ext uri="{FF2B5EF4-FFF2-40B4-BE49-F238E27FC236}">
                    <a16:creationId xmlns:a16="http://schemas.microsoft.com/office/drawing/2014/main" xmlns="" id="{C4BC21FC-7086-4101-9721-74A92600BE07}"/>
                  </a:ext>
                </a:extLst>
              </p:cNvPr>
              <p:cNvSpPr>
                <a:spLocks noChangeShapeType="1"/>
              </p:cNvSpPr>
              <p:nvPr/>
            </p:nvSpPr>
            <p:spPr bwMode="auto">
              <a:xfrm>
                <a:off x="5414" y="303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Rectangle 17">
                <a:extLst>
                  <a:ext uri="{FF2B5EF4-FFF2-40B4-BE49-F238E27FC236}">
                    <a16:creationId xmlns:a16="http://schemas.microsoft.com/office/drawing/2014/main" xmlns="" id="{E8A6A6EA-E938-4367-92B3-A16FF2915109}"/>
                  </a:ext>
                </a:extLst>
              </p:cNvPr>
              <p:cNvSpPr>
                <a:spLocks noChangeArrowheads="1"/>
              </p:cNvSpPr>
              <p:nvPr/>
            </p:nvSpPr>
            <p:spPr bwMode="auto">
              <a:xfrm flipH="1">
                <a:off x="4434" y="2266"/>
                <a:ext cx="7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Tag</a:t>
                </a:r>
              </a:p>
            </p:txBody>
          </p:sp>
          <p:sp>
            <p:nvSpPr>
              <p:cNvPr id="98" name="Rectangle 18">
                <a:extLst>
                  <a:ext uri="{FF2B5EF4-FFF2-40B4-BE49-F238E27FC236}">
                    <a16:creationId xmlns:a16="http://schemas.microsoft.com/office/drawing/2014/main" xmlns="" id="{975A87DB-5AE6-4B0D-9D6F-AE845EF0AD64}"/>
                  </a:ext>
                </a:extLst>
              </p:cNvPr>
              <p:cNvSpPr>
                <a:spLocks noChangeArrowheads="1"/>
              </p:cNvSpPr>
              <p:nvPr/>
            </p:nvSpPr>
            <p:spPr bwMode="auto">
              <a:xfrm flipH="1">
                <a:off x="5298" y="2266"/>
                <a:ext cx="4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Valid</a:t>
                </a:r>
              </a:p>
            </p:txBody>
          </p:sp>
          <p:sp>
            <p:nvSpPr>
              <p:cNvPr id="99" name="Rectangle 19">
                <a:extLst>
                  <a:ext uri="{FF2B5EF4-FFF2-40B4-BE49-F238E27FC236}">
                    <a16:creationId xmlns:a16="http://schemas.microsoft.com/office/drawing/2014/main" xmlns="" id="{16BA063E-7F5E-46AB-BFB6-C5562E14E31F}"/>
                  </a:ext>
                </a:extLst>
              </p:cNvPr>
              <p:cNvSpPr>
                <a:spLocks noChangeArrowheads="1"/>
              </p:cNvSpPr>
              <p:nvPr/>
            </p:nvSpPr>
            <p:spPr bwMode="auto">
              <a:xfrm flipH="1">
                <a:off x="4669" y="2689"/>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100" name="Rectangle 20">
                <a:extLst>
                  <a:ext uri="{FF2B5EF4-FFF2-40B4-BE49-F238E27FC236}">
                    <a16:creationId xmlns:a16="http://schemas.microsoft.com/office/drawing/2014/main" xmlns="" id="{17E8DAD4-CFD4-45D4-9E6E-D39D7DBB4A4C}"/>
                  </a:ext>
                </a:extLst>
              </p:cNvPr>
              <p:cNvSpPr>
                <a:spLocks noChangeArrowheads="1"/>
              </p:cNvSpPr>
              <p:nvPr/>
            </p:nvSpPr>
            <p:spPr bwMode="auto">
              <a:xfrm flipH="1">
                <a:off x="5389" y="2689"/>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101" name="Rectangle 21">
                <a:extLst>
                  <a:ext uri="{FF2B5EF4-FFF2-40B4-BE49-F238E27FC236}">
                    <a16:creationId xmlns:a16="http://schemas.microsoft.com/office/drawing/2014/main" xmlns="" id="{BA9C523E-9EB0-4CE2-9A76-23072BC243EB}"/>
                  </a:ext>
                </a:extLst>
              </p:cNvPr>
              <p:cNvSpPr>
                <a:spLocks noChangeArrowheads="1"/>
              </p:cNvSpPr>
              <p:nvPr/>
            </p:nvSpPr>
            <p:spPr bwMode="auto">
              <a:xfrm flipH="1">
                <a:off x="3517" y="2689"/>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grpSp>
        <p:grpSp>
          <p:nvGrpSpPr>
            <p:cNvPr id="8" name="Group 22">
              <a:extLst>
                <a:ext uri="{FF2B5EF4-FFF2-40B4-BE49-F238E27FC236}">
                  <a16:creationId xmlns:a16="http://schemas.microsoft.com/office/drawing/2014/main" xmlns="" id="{FC5B7FC2-AE02-4767-BE77-F9BF35C0B754}"/>
                </a:ext>
              </a:extLst>
            </p:cNvPr>
            <p:cNvGrpSpPr>
              <a:grpSpLocks/>
            </p:cNvGrpSpPr>
            <p:nvPr/>
          </p:nvGrpSpPr>
          <p:grpSpPr bwMode="auto">
            <a:xfrm>
              <a:off x="39" y="2122"/>
              <a:ext cx="5569" cy="2178"/>
              <a:chOff x="39" y="2122"/>
              <a:chExt cx="5569" cy="2178"/>
            </a:xfrm>
          </p:grpSpPr>
          <p:sp>
            <p:nvSpPr>
              <p:cNvPr id="9" name="Rectangle 23">
                <a:extLst>
                  <a:ext uri="{FF2B5EF4-FFF2-40B4-BE49-F238E27FC236}">
                    <a16:creationId xmlns:a16="http://schemas.microsoft.com/office/drawing/2014/main" xmlns="" id="{3E325F08-271F-4A90-B6D6-DDC707507578}"/>
                  </a:ext>
                </a:extLst>
              </p:cNvPr>
              <p:cNvSpPr>
                <a:spLocks noChangeArrowheads="1"/>
              </p:cNvSpPr>
              <p:nvPr/>
            </p:nvSpPr>
            <p:spPr bwMode="auto">
              <a:xfrm>
                <a:off x="1640" y="2466"/>
                <a:ext cx="992"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0" name="Line 24">
                <a:extLst>
                  <a:ext uri="{FF2B5EF4-FFF2-40B4-BE49-F238E27FC236}">
                    <a16:creationId xmlns:a16="http://schemas.microsoft.com/office/drawing/2014/main" xmlns="" id="{7BA0D43A-119D-4120-B873-7C0383F79391}"/>
                  </a:ext>
                </a:extLst>
              </p:cNvPr>
              <p:cNvSpPr>
                <a:spLocks noChangeShapeType="1"/>
              </p:cNvSpPr>
              <p:nvPr/>
            </p:nvSpPr>
            <p:spPr bwMode="auto">
              <a:xfrm>
                <a:off x="1632" y="2650"/>
                <a:ext cx="10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25">
                <a:extLst>
                  <a:ext uri="{FF2B5EF4-FFF2-40B4-BE49-F238E27FC236}">
                    <a16:creationId xmlns:a16="http://schemas.microsoft.com/office/drawing/2014/main" xmlns="" id="{3081784F-AD2A-45F0-BCD2-0D7D4800B9EC}"/>
                  </a:ext>
                </a:extLst>
              </p:cNvPr>
              <p:cNvSpPr>
                <a:spLocks noChangeShapeType="1"/>
              </p:cNvSpPr>
              <p:nvPr/>
            </p:nvSpPr>
            <p:spPr bwMode="auto">
              <a:xfrm>
                <a:off x="1632" y="3034"/>
                <a:ext cx="100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Rectangle 26">
                <a:extLst>
                  <a:ext uri="{FF2B5EF4-FFF2-40B4-BE49-F238E27FC236}">
                    <a16:creationId xmlns:a16="http://schemas.microsoft.com/office/drawing/2014/main" xmlns="" id="{962FF058-3CC6-4996-8447-9D0B5CA5A746}"/>
                  </a:ext>
                </a:extLst>
              </p:cNvPr>
              <p:cNvSpPr>
                <a:spLocks noChangeArrowheads="1"/>
              </p:cNvSpPr>
              <p:nvPr/>
            </p:nvSpPr>
            <p:spPr bwMode="auto">
              <a:xfrm>
                <a:off x="1767" y="2266"/>
                <a:ext cx="75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Data</a:t>
                </a:r>
              </a:p>
            </p:txBody>
          </p:sp>
          <p:sp>
            <p:nvSpPr>
              <p:cNvPr id="13" name="Rectangle 27">
                <a:extLst>
                  <a:ext uri="{FF2B5EF4-FFF2-40B4-BE49-F238E27FC236}">
                    <a16:creationId xmlns:a16="http://schemas.microsoft.com/office/drawing/2014/main" xmlns="" id="{DC748998-3ECF-46C0-B079-FD591DB328F2}"/>
                  </a:ext>
                </a:extLst>
              </p:cNvPr>
              <p:cNvSpPr>
                <a:spLocks noChangeArrowheads="1"/>
              </p:cNvSpPr>
              <p:nvPr/>
            </p:nvSpPr>
            <p:spPr bwMode="auto">
              <a:xfrm>
                <a:off x="1719" y="2458"/>
                <a:ext cx="89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Block 0</a:t>
                </a:r>
              </a:p>
            </p:txBody>
          </p:sp>
          <p:sp>
            <p:nvSpPr>
              <p:cNvPr id="14" name="Rectangle 28">
                <a:extLst>
                  <a:ext uri="{FF2B5EF4-FFF2-40B4-BE49-F238E27FC236}">
                    <a16:creationId xmlns:a16="http://schemas.microsoft.com/office/drawing/2014/main" xmlns="" id="{D625F297-20B4-453A-A8CA-4DCEACEC1093}"/>
                  </a:ext>
                </a:extLst>
              </p:cNvPr>
              <p:cNvSpPr>
                <a:spLocks noChangeArrowheads="1"/>
              </p:cNvSpPr>
              <p:nvPr/>
            </p:nvSpPr>
            <p:spPr bwMode="auto">
              <a:xfrm>
                <a:off x="440" y="2466"/>
                <a:ext cx="108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5" name="Line 29">
                <a:extLst>
                  <a:ext uri="{FF2B5EF4-FFF2-40B4-BE49-F238E27FC236}">
                    <a16:creationId xmlns:a16="http://schemas.microsoft.com/office/drawing/2014/main" xmlns="" id="{78857DBA-FFC5-435A-A89D-03176B6E1939}"/>
                  </a:ext>
                </a:extLst>
              </p:cNvPr>
              <p:cNvSpPr>
                <a:spLocks noChangeShapeType="1"/>
              </p:cNvSpPr>
              <p:nvPr/>
            </p:nvSpPr>
            <p:spPr bwMode="auto">
              <a:xfrm flipH="1">
                <a:off x="432" y="2650"/>
                <a:ext cx="1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30">
                <a:extLst>
                  <a:ext uri="{FF2B5EF4-FFF2-40B4-BE49-F238E27FC236}">
                    <a16:creationId xmlns:a16="http://schemas.microsoft.com/office/drawing/2014/main" xmlns="" id="{50763C02-D85F-4932-A966-98F57DD0141F}"/>
                  </a:ext>
                </a:extLst>
              </p:cNvPr>
              <p:cNvSpPr>
                <a:spLocks noChangeShapeType="1"/>
              </p:cNvSpPr>
              <p:nvPr/>
            </p:nvSpPr>
            <p:spPr bwMode="auto">
              <a:xfrm flipH="1">
                <a:off x="432" y="3034"/>
                <a:ext cx="11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Rectangle 31">
                <a:extLst>
                  <a:ext uri="{FF2B5EF4-FFF2-40B4-BE49-F238E27FC236}">
                    <a16:creationId xmlns:a16="http://schemas.microsoft.com/office/drawing/2014/main" xmlns="" id="{4388EA84-F12B-4294-B891-0400E0497A3A}"/>
                  </a:ext>
                </a:extLst>
              </p:cNvPr>
              <p:cNvSpPr>
                <a:spLocks noChangeArrowheads="1"/>
              </p:cNvSpPr>
              <p:nvPr/>
            </p:nvSpPr>
            <p:spPr bwMode="auto">
              <a:xfrm>
                <a:off x="200" y="2466"/>
                <a:ext cx="128"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8" name="Line 32">
                <a:extLst>
                  <a:ext uri="{FF2B5EF4-FFF2-40B4-BE49-F238E27FC236}">
                    <a16:creationId xmlns:a16="http://schemas.microsoft.com/office/drawing/2014/main" xmlns="" id="{165D7A1E-5383-4C07-8450-A63334906078}"/>
                  </a:ext>
                </a:extLst>
              </p:cNvPr>
              <p:cNvSpPr>
                <a:spLocks noChangeShapeType="1"/>
              </p:cNvSpPr>
              <p:nvPr/>
            </p:nvSpPr>
            <p:spPr bwMode="auto">
              <a:xfrm flipH="1">
                <a:off x="192" y="2650"/>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33">
                <a:extLst>
                  <a:ext uri="{FF2B5EF4-FFF2-40B4-BE49-F238E27FC236}">
                    <a16:creationId xmlns:a16="http://schemas.microsoft.com/office/drawing/2014/main" xmlns="" id="{080670B0-6FFA-45D4-8744-20A8160B8955}"/>
                  </a:ext>
                </a:extLst>
              </p:cNvPr>
              <p:cNvSpPr>
                <a:spLocks noChangeShapeType="1"/>
              </p:cNvSpPr>
              <p:nvPr/>
            </p:nvSpPr>
            <p:spPr bwMode="auto">
              <a:xfrm flipH="1">
                <a:off x="192" y="303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Rectangle 34">
                <a:extLst>
                  <a:ext uri="{FF2B5EF4-FFF2-40B4-BE49-F238E27FC236}">
                    <a16:creationId xmlns:a16="http://schemas.microsoft.com/office/drawing/2014/main" xmlns="" id="{29F2D634-CF3C-46EF-8172-4F4AE6BB37BB}"/>
                  </a:ext>
                </a:extLst>
              </p:cNvPr>
              <p:cNvSpPr>
                <a:spLocks noChangeArrowheads="1"/>
              </p:cNvSpPr>
              <p:nvPr/>
            </p:nvSpPr>
            <p:spPr bwMode="auto">
              <a:xfrm>
                <a:off x="615" y="2266"/>
                <a:ext cx="7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Tag</a:t>
                </a:r>
              </a:p>
            </p:txBody>
          </p:sp>
          <p:sp>
            <p:nvSpPr>
              <p:cNvPr id="21" name="Rectangle 35">
                <a:extLst>
                  <a:ext uri="{FF2B5EF4-FFF2-40B4-BE49-F238E27FC236}">
                    <a16:creationId xmlns:a16="http://schemas.microsoft.com/office/drawing/2014/main" xmlns="" id="{EB311E09-E516-4633-874D-3570C71F607F}"/>
                  </a:ext>
                </a:extLst>
              </p:cNvPr>
              <p:cNvSpPr>
                <a:spLocks noChangeArrowheads="1"/>
              </p:cNvSpPr>
              <p:nvPr/>
            </p:nvSpPr>
            <p:spPr bwMode="auto">
              <a:xfrm>
                <a:off x="39" y="2266"/>
                <a:ext cx="41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Valid</a:t>
                </a:r>
              </a:p>
            </p:txBody>
          </p:sp>
          <p:sp>
            <p:nvSpPr>
              <p:cNvPr id="22" name="Rectangle 36">
                <a:extLst>
                  <a:ext uri="{FF2B5EF4-FFF2-40B4-BE49-F238E27FC236}">
                    <a16:creationId xmlns:a16="http://schemas.microsoft.com/office/drawing/2014/main" xmlns="" id="{B9F1C431-CD33-444E-BAC4-8674E61F39C4}"/>
                  </a:ext>
                </a:extLst>
              </p:cNvPr>
              <p:cNvSpPr>
                <a:spLocks noChangeArrowheads="1"/>
              </p:cNvSpPr>
              <p:nvPr/>
            </p:nvSpPr>
            <p:spPr bwMode="auto">
              <a:xfrm>
                <a:off x="903" y="2689"/>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23" name="Rectangle 37">
                <a:extLst>
                  <a:ext uri="{FF2B5EF4-FFF2-40B4-BE49-F238E27FC236}">
                    <a16:creationId xmlns:a16="http://schemas.microsoft.com/office/drawing/2014/main" xmlns="" id="{A8CE3F59-76A9-4F5B-815A-5EFB1257EE55}"/>
                  </a:ext>
                </a:extLst>
              </p:cNvPr>
              <p:cNvSpPr>
                <a:spLocks noChangeArrowheads="1"/>
              </p:cNvSpPr>
              <p:nvPr/>
            </p:nvSpPr>
            <p:spPr bwMode="auto">
              <a:xfrm>
                <a:off x="183" y="2689"/>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24" name="Rectangle 38">
                <a:extLst>
                  <a:ext uri="{FF2B5EF4-FFF2-40B4-BE49-F238E27FC236}">
                    <a16:creationId xmlns:a16="http://schemas.microsoft.com/office/drawing/2014/main" xmlns="" id="{D287FF70-9055-46A5-8D5A-82AF95597C26}"/>
                  </a:ext>
                </a:extLst>
              </p:cNvPr>
              <p:cNvSpPr>
                <a:spLocks noChangeArrowheads="1"/>
              </p:cNvSpPr>
              <p:nvPr/>
            </p:nvSpPr>
            <p:spPr bwMode="auto">
              <a:xfrm>
                <a:off x="2055" y="2689"/>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25" name="Line 39">
                <a:extLst>
                  <a:ext uri="{FF2B5EF4-FFF2-40B4-BE49-F238E27FC236}">
                    <a16:creationId xmlns:a16="http://schemas.microsoft.com/office/drawing/2014/main" xmlns="" id="{E4414627-FB5C-4CAF-8CF0-2D8ABEF303EC}"/>
                  </a:ext>
                </a:extLst>
              </p:cNvPr>
              <p:cNvSpPr>
                <a:spLocks noChangeShapeType="1"/>
              </p:cNvSpPr>
              <p:nvPr/>
            </p:nvSpPr>
            <p:spPr bwMode="auto">
              <a:xfrm>
                <a:off x="2880" y="2314"/>
                <a:ext cx="0" cy="8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0">
                <a:extLst>
                  <a:ext uri="{FF2B5EF4-FFF2-40B4-BE49-F238E27FC236}">
                    <a16:creationId xmlns:a16="http://schemas.microsoft.com/office/drawing/2014/main" xmlns="" id="{DB3F1011-CD86-4A4B-A183-1D4CC3360E1E}"/>
                  </a:ext>
                </a:extLst>
              </p:cNvPr>
              <p:cNvSpPr>
                <a:spLocks noChangeShapeType="1"/>
              </p:cNvSpPr>
              <p:nvPr/>
            </p:nvSpPr>
            <p:spPr bwMode="auto">
              <a:xfrm>
                <a:off x="2640" y="3130"/>
                <a:ext cx="480" cy="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 name="Rectangle 41">
                <a:extLst>
                  <a:ext uri="{FF2B5EF4-FFF2-40B4-BE49-F238E27FC236}">
                    <a16:creationId xmlns:a16="http://schemas.microsoft.com/office/drawing/2014/main" xmlns="" id="{279AE5E0-273E-4214-B64B-B5D2BA0A735B}"/>
                  </a:ext>
                </a:extLst>
              </p:cNvPr>
              <p:cNvSpPr>
                <a:spLocks noChangeArrowheads="1"/>
              </p:cNvSpPr>
              <p:nvPr/>
            </p:nvSpPr>
            <p:spPr bwMode="auto">
              <a:xfrm>
                <a:off x="2583" y="2122"/>
                <a:ext cx="8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dirty="0">
                    <a:latin typeface="Times New Roman" panose="02020603050405020304" pitchFamily="18" charset="0"/>
                  </a:rPr>
                  <a:t>Cache Index</a:t>
                </a:r>
              </a:p>
            </p:txBody>
          </p:sp>
          <p:sp>
            <p:nvSpPr>
              <p:cNvPr id="28" name="Rectangle 42">
                <a:extLst>
                  <a:ext uri="{FF2B5EF4-FFF2-40B4-BE49-F238E27FC236}">
                    <a16:creationId xmlns:a16="http://schemas.microsoft.com/office/drawing/2014/main" xmlns="" id="{6227634F-DD42-4A21-9CE7-74051435D6B0}"/>
                  </a:ext>
                </a:extLst>
              </p:cNvPr>
              <p:cNvSpPr>
                <a:spLocks noChangeArrowheads="1"/>
              </p:cNvSpPr>
              <p:nvPr/>
            </p:nvSpPr>
            <p:spPr bwMode="auto">
              <a:xfrm>
                <a:off x="152" y="2946"/>
                <a:ext cx="5456" cy="320"/>
              </a:xfrm>
              <a:prstGeom prst="rect">
                <a:avLst/>
              </a:prstGeom>
              <a:noFill/>
              <a:ln w="25400">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29" name="Line 43">
                <a:extLst>
                  <a:ext uri="{FF2B5EF4-FFF2-40B4-BE49-F238E27FC236}">
                    <a16:creationId xmlns:a16="http://schemas.microsoft.com/office/drawing/2014/main" xmlns="" id="{4A4FF52D-4476-4D92-8B48-EBAC9748E41E}"/>
                  </a:ext>
                </a:extLst>
              </p:cNvPr>
              <p:cNvSpPr>
                <a:spLocks noChangeShapeType="1"/>
              </p:cNvSpPr>
              <p:nvPr/>
            </p:nvSpPr>
            <p:spPr bwMode="auto">
              <a:xfrm>
                <a:off x="2112" y="3514"/>
                <a:ext cx="153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44">
                <a:extLst>
                  <a:ext uri="{FF2B5EF4-FFF2-40B4-BE49-F238E27FC236}">
                    <a16:creationId xmlns:a16="http://schemas.microsoft.com/office/drawing/2014/main" xmlns="" id="{5FD95792-BA70-4668-B809-DF70370DFFAF}"/>
                  </a:ext>
                </a:extLst>
              </p:cNvPr>
              <p:cNvSpPr>
                <a:spLocks noChangeShapeType="1"/>
              </p:cNvSpPr>
              <p:nvPr/>
            </p:nvSpPr>
            <p:spPr bwMode="auto">
              <a:xfrm>
                <a:off x="2112" y="3514"/>
                <a:ext cx="144"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45">
                <a:extLst>
                  <a:ext uri="{FF2B5EF4-FFF2-40B4-BE49-F238E27FC236}">
                    <a16:creationId xmlns:a16="http://schemas.microsoft.com/office/drawing/2014/main" xmlns="" id="{E34C00EF-AD17-4AA4-9817-CF7EBAF43067}"/>
                  </a:ext>
                </a:extLst>
              </p:cNvPr>
              <p:cNvSpPr>
                <a:spLocks noChangeShapeType="1"/>
              </p:cNvSpPr>
              <p:nvPr/>
            </p:nvSpPr>
            <p:spPr bwMode="auto">
              <a:xfrm>
                <a:off x="2256" y="3706"/>
                <a:ext cx="124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46">
                <a:extLst>
                  <a:ext uri="{FF2B5EF4-FFF2-40B4-BE49-F238E27FC236}">
                    <a16:creationId xmlns:a16="http://schemas.microsoft.com/office/drawing/2014/main" xmlns="" id="{6E22D481-E22D-46CA-B43E-5B9198AD4B09}"/>
                  </a:ext>
                </a:extLst>
              </p:cNvPr>
              <p:cNvSpPr>
                <a:spLocks noChangeShapeType="1"/>
              </p:cNvSpPr>
              <p:nvPr/>
            </p:nvSpPr>
            <p:spPr bwMode="auto">
              <a:xfrm flipH="1">
                <a:off x="3504" y="3514"/>
                <a:ext cx="144"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47">
                <a:extLst>
                  <a:ext uri="{FF2B5EF4-FFF2-40B4-BE49-F238E27FC236}">
                    <a16:creationId xmlns:a16="http://schemas.microsoft.com/office/drawing/2014/main" xmlns="" id="{EDEC28ED-62A6-43D9-B243-979166892567}"/>
                  </a:ext>
                </a:extLst>
              </p:cNvPr>
              <p:cNvSpPr>
                <a:spLocks noChangeArrowheads="1"/>
              </p:cNvSpPr>
              <p:nvPr/>
            </p:nvSpPr>
            <p:spPr bwMode="auto">
              <a:xfrm>
                <a:off x="2727" y="3514"/>
                <a:ext cx="3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Mux</a:t>
                </a:r>
              </a:p>
            </p:txBody>
          </p:sp>
          <p:sp>
            <p:nvSpPr>
              <p:cNvPr id="34" name="Line 48">
                <a:extLst>
                  <a:ext uri="{FF2B5EF4-FFF2-40B4-BE49-F238E27FC236}">
                    <a16:creationId xmlns:a16="http://schemas.microsoft.com/office/drawing/2014/main" xmlns="" id="{31BD7013-98DC-47AC-9254-4C94B3CDCF94}"/>
                  </a:ext>
                </a:extLst>
              </p:cNvPr>
              <p:cNvSpPr>
                <a:spLocks noChangeShapeType="1"/>
              </p:cNvSpPr>
              <p:nvPr/>
            </p:nvSpPr>
            <p:spPr bwMode="auto">
              <a:xfrm>
                <a:off x="2496" y="3130"/>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Line 49">
                <a:extLst>
                  <a:ext uri="{FF2B5EF4-FFF2-40B4-BE49-F238E27FC236}">
                    <a16:creationId xmlns:a16="http://schemas.microsoft.com/office/drawing/2014/main" xmlns="" id="{6E8CFC3D-286C-45F8-8C6A-619E467AABD5}"/>
                  </a:ext>
                </a:extLst>
              </p:cNvPr>
              <p:cNvSpPr>
                <a:spLocks noChangeShapeType="1"/>
              </p:cNvSpPr>
              <p:nvPr/>
            </p:nvSpPr>
            <p:spPr bwMode="auto">
              <a:xfrm>
                <a:off x="3264" y="3130"/>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 name="Rectangle 50">
                <a:extLst>
                  <a:ext uri="{FF2B5EF4-FFF2-40B4-BE49-F238E27FC236}">
                    <a16:creationId xmlns:a16="http://schemas.microsoft.com/office/drawing/2014/main" xmlns="" id="{A2541B12-F93C-4876-89A4-0280CF4500F8}"/>
                  </a:ext>
                </a:extLst>
              </p:cNvPr>
              <p:cNvSpPr>
                <a:spLocks noChangeArrowheads="1"/>
              </p:cNvSpPr>
              <p:nvPr/>
            </p:nvSpPr>
            <p:spPr bwMode="auto">
              <a:xfrm>
                <a:off x="3159" y="3481"/>
                <a:ext cx="17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400">
                    <a:latin typeface="Times New Roman" panose="02020603050405020304" pitchFamily="18" charset="0"/>
                  </a:rPr>
                  <a:t>0</a:t>
                </a:r>
              </a:p>
            </p:txBody>
          </p:sp>
          <p:sp>
            <p:nvSpPr>
              <p:cNvPr id="37" name="Rectangle 51">
                <a:extLst>
                  <a:ext uri="{FF2B5EF4-FFF2-40B4-BE49-F238E27FC236}">
                    <a16:creationId xmlns:a16="http://schemas.microsoft.com/office/drawing/2014/main" xmlns="" id="{A7695A22-A1BC-421B-A628-1884CDC0E041}"/>
                  </a:ext>
                </a:extLst>
              </p:cNvPr>
              <p:cNvSpPr>
                <a:spLocks noChangeArrowheads="1"/>
              </p:cNvSpPr>
              <p:nvPr/>
            </p:nvSpPr>
            <p:spPr bwMode="auto">
              <a:xfrm>
                <a:off x="2439" y="3481"/>
                <a:ext cx="17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400">
                    <a:latin typeface="Times New Roman" panose="02020603050405020304" pitchFamily="18" charset="0"/>
                  </a:rPr>
                  <a:t>1</a:t>
                </a:r>
              </a:p>
            </p:txBody>
          </p:sp>
          <p:sp>
            <p:nvSpPr>
              <p:cNvPr id="38" name="Rectangle 52">
                <a:extLst>
                  <a:ext uri="{FF2B5EF4-FFF2-40B4-BE49-F238E27FC236}">
                    <a16:creationId xmlns:a16="http://schemas.microsoft.com/office/drawing/2014/main" xmlns="" id="{A7CBB0D4-B46C-45D2-BD3F-4833EC2411CC}"/>
                  </a:ext>
                </a:extLst>
              </p:cNvPr>
              <p:cNvSpPr>
                <a:spLocks noChangeArrowheads="1"/>
              </p:cNvSpPr>
              <p:nvPr/>
            </p:nvSpPr>
            <p:spPr bwMode="auto">
              <a:xfrm>
                <a:off x="2199" y="3529"/>
                <a:ext cx="31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400">
                    <a:latin typeface="Times New Roman" panose="02020603050405020304" pitchFamily="18" charset="0"/>
                  </a:rPr>
                  <a:t>Sel1</a:t>
                </a:r>
              </a:p>
            </p:txBody>
          </p:sp>
          <p:sp>
            <p:nvSpPr>
              <p:cNvPr id="39" name="Rectangle 53">
                <a:extLst>
                  <a:ext uri="{FF2B5EF4-FFF2-40B4-BE49-F238E27FC236}">
                    <a16:creationId xmlns:a16="http://schemas.microsoft.com/office/drawing/2014/main" xmlns="" id="{31485E3C-CFB8-4B4A-B756-0CC476DBBD15}"/>
                  </a:ext>
                </a:extLst>
              </p:cNvPr>
              <p:cNvSpPr>
                <a:spLocks noChangeArrowheads="1"/>
              </p:cNvSpPr>
              <p:nvPr/>
            </p:nvSpPr>
            <p:spPr bwMode="auto">
              <a:xfrm>
                <a:off x="3255" y="3529"/>
                <a:ext cx="31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400">
                    <a:latin typeface="Times New Roman" panose="02020603050405020304" pitchFamily="18" charset="0"/>
                  </a:rPr>
                  <a:t>Sel0</a:t>
                </a:r>
              </a:p>
            </p:txBody>
          </p:sp>
          <p:sp>
            <p:nvSpPr>
              <p:cNvPr id="40" name="Line 54">
                <a:extLst>
                  <a:ext uri="{FF2B5EF4-FFF2-40B4-BE49-F238E27FC236}">
                    <a16:creationId xmlns:a16="http://schemas.microsoft.com/office/drawing/2014/main" xmlns="" id="{46B19DEE-268E-4046-8976-6CD4DD6D1617}"/>
                  </a:ext>
                </a:extLst>
              </p:cNvPr>
              <p:cNvSpPr>
                <a:spLocks noChangeShapeType="1"/>
              </p:cNvSpPr>
              <p:nvPr/>
            </p:nvSpPr>
            <p:spPr bwMode="auto">
              <a:xfrm>
                <a:off x="2880" y="3706"/>
                <a:ext cx="0" cy="48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 name="Rectangle 55">
                <a:extLst>
                  <a:ext uri="{FF2B5EF4-FFF2-40B4-BE49-F238E27FC236}">
                    <a16:creationId xmlns:a16="http://schemas.microsoft.com/office/drawing/2014/main" xmlns="" id="{7A0C8129-93C4-445B-8E30-AF513D7EE182}"/>
                  </a:ext>
                </a:extLst>
              </p:cNvPr>
              <p:cNvSpPr>
                <a:spLocks noChangeArrowheads="1"/>
              </p:cNvSpPr>
              <p:nvPr/>
            </p:nvSpPr>
            <p:spPr bwMode="auto">
              <a:xfrm>
                <a:off x="2919" y="3994"/>
                <a:ext cx="8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Block</a:t>
                </a:r>
              </a:p>
            </p:txBody>
          </p:sp>
          <p:sp>
            <p:nvSpPr>
              <p:cNvPr id="42" name="Oval 56">
                <a:extLst>
                  <a:ext uri="{FF2B5EF4-FFF2-40B4-BE49-F238E27FC236}">
                    <a16:creationId xmlns:a16="http://schemas.microsoft.com/office/drawing/2014/main" xmlns="" id="{1A1A17E3-E2CB-4A11-8AA2-899CE601BB67}"/>
                  </a:ext>
                </a:extLst>
              </p:cNvPr>
              <p:cNvSpPr>
                <a:spLocks noChangeArrowheads="1"/>
              </p:cNvSpPr>
              <p:nvPr/>
            </p:nvSpPr>
            <p:spPr bwMode="auto">
              <a:xfrm>
                <a:off x="872" y="3426"/>
                <a:ext cx="560"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grpSp>
            <p:nvGrpSpPr>
              <p:cNvPr id="43" name="Group 57">
                <a:extLst>
                  <a:ext uri="{FF2B5EF4-FFF2-40B4-BE49-F238E27FC236}">
                    <a16:creationId xmlns:a16="http://schemas.microsoft.com/office/drawing/2014/main" xmlns="" id="{51D2B244-FEB2-403A-9CB8-063C0FA91EFD}"/>
                  </a:ext>
                </a:extLst>
              </p:cNvPr>
              <p:cNvGrpSpPr>
                <a:grpSpLocks/>
              </p:cNvGrpSpPr>
              <p:nvPr/>
            </p:nvGrpSpPr>
            <p:grpSpPr bwMode="auto">
              <a:xfrm>
                <a:off x="1584" y="3514"/>
                <a:ext cx="624" cy="289"/>
                <a:chOff x="1584" y="3514"/>
                <a:chExt cx="624" cy="289"/>
              </a:xfrm>
            </p:grpSpPr>
            <p:grpSp>
              <p:nvGrpSpPr>
                <p:cNvPr id="77" name="Group 58">
                  <a:extLst>
                    <a:ext uri="{FF2B5EF4-FFF2-40B4-BE49-F238E27FC236}">
                      <a16:creationId xmlns:a16="http://schemas.microsoft.com/office/drawing/2014/main" xmlns="" id="{089FAACE-23A7-4ECC-93C4-E09FCF945ECA}"/>
                    </a:ext>
                  </a:extLst>
                </p:cNvPr>
                <p:cNvGrpSpPr>
                  <a:grpSpLocks/>
                </p:cNvGrpSpPr>
                <p:nvPr/>
              </p:nvGrpSpPr>
              <p:grpSpPr bwMode="auto">
                <a:xfrm>
                  <a:off x="1728" y="3514"/>
                  <a:ext cx="480" cy="289"/>
                  <a:chOff x="1728" y="3514"/>
                  <a:chExt cx="480" cy="289"/>
                </a:xfrm>
              </p:grpSpPr>
              <p:sp>
                <p:nvSpPr>
                  <p:cNvPr id="80" name="Arc 59">
                    <a:extLst>
                      <a:ext uri="{FF2B5EF4-FFF2-40B4-BE49-F238E27FC236}">
                        <a16:creationId xmlns:a16="http://schemas.microsoft.com/office/drawing/2014/main" xmlns="" id="{00EB7716-8CC1-42C7-B98C-2EE17499851C}"/>
                      </a:ext>
                    </a:extLst>
                  </p:cNvPr>
                  <p:cNvSpPr>
                    <a:spLocks/>
                  </p:cNvSpPr>
                  <p:nvPr/>
                </p:nvSpPr>
                <p:spPr bwMode="auto">
                  <a:xfrm>
                    <a:off x="1848" y="3515"/>
                    <a:ext cx="200" cy="144"/>
                  </a:xfrm>
                  <a:custGeom>
                    <a:avLst/>
                    <a:gdLst>
                      <a:gd name="T0" fmla="*/ 0 w 21600"/>
                      <a:gd name="T1" fmla="*/ 0 h 21600"/>
                      <a:gd name="T2" fmla="*/ 200 w 21600"/>
                      <a:gd name="T3" fmla="*/ 144 h 21600"/>
                      <a:gd name="T4" fmla="*/ 0 w 21600"/>
                      <a:gd name="T5" fmla="*/ 14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81" name="Arc 60">
                    <a:extLst>
                      <a:ext uri="{FF2B5EF4-FFF2-40B4-BE49-F238E27FC236}">
                        <a16:creationId xmlns:a16="http://schemas.microsoft.com/office/drawing/2014/main" xmlns="" id="{56BB9BF9-74E9-4A02-8B21-A723935351E7}"/>
                      </a:ext>
                    </a:extLst>
                  </p:cNvPr>
                  <p:cNvSpPr>
                    <a:spLocks/>
                  </p:cNvSpPr>
                  <p:nvPr/>
                </p:nvSpPr>
                <p:spPr bwMode="auto">
                  <a:xfrm rot="10800000">
                    <a:off x="1849" y="3659"/>
                    <a:ext cx="200" cy="144"/>
                  </a:xfrm>
                  <a:custGeom>
                    <a:avLst/>
                    <a:gdLst>
                      <a:gd name="T0" fmla="*/ 0 w 21600"/>
                      <a:gd name="T1" fmla="*/ 144 h 21600"/>
                      <a:gd name="T2" fmla="*/ 199 w 21600"/>
                      <a:gd name="T3" fmla="*/ 0 h 21600"/>
                      <a:gd name="T4" fmla="*/ 200 w 21600"/>
                      <a:gd name="T5" fmla="*/ 14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2"/>
                          <a:pt x="9604" y="59"/>
                          <a:pt x="21492" y="0"/>
                        </a:cubicBezTo>
                      </a:path>
                      <a:path w="21600" h="21600" stroke="0" extrusionOk="0">
                        <a:moveTo>
                          <a:pt x="0" y="21600"/>
                        </a:moveTo>
                        <a:cubicBezTo>
                          <a:pt x="0" y="9712"/>
                          <a:pt x="9604" y="59"/>
                          <a:pt x="21492" y="0"/>
                        </a:cubicBezTo>
                        <a:lnTo>
                          <a:pt x="2160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82" name="Line 61">
                    <a:extLst>
                      <a:ext uri="{FF2B5EF4-FFF2-40B4-BE49-F238E27FC236}">
                        <a16:creationId xmlns:a16="http://schemas.microsoft.com/office/drawing/2014/main" xmlns="" id="{56104648-A344-4E8D-8B81-D03ADC428548}"/>
                      </a:ext>
                    </a:extLst>
                  </p:cNvPr>
                  <p:cNvSpPr>
                    <a:spLocks noChangeShapeType="1"/>
                  </p:cNvSpPr>
                  <p:nvPr/>
                </p:nvSpPr>
                <p:spPr bwMode="auto">
                  <a:xfrm flipH="1">
                    <a:off x="1728" y="3514"/>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62">
                    <a:extLst>
                      <a:ext uri="{FF2B5EF4-FFF2-40B4-BE49-F238E27FC236}">
                        <a16:creationId xmlns:a16="http://schemas.microsoft.com/office/drawing/2014/main" xmlns="" id="{124A4A82-3EF7-46ED-8B58-18F1461EC532}"/>
                      </a:ext>
                    </a:extLst>
                  </p:cNvPr>
                  <p:cNvSpPr>
                    <a:spLocks noChangeShapeType="1"/>
                  </p:cNvSpPr>
                  <p:nvPr/>
                </p:nvSpPr>
                <p:spPr bwMode="auto">
                  <a:xfrm>
                    <a:off x="1728" y="351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63">
                    <a:extLst>
                      <a:ext uri="{FF2B5EF4-FFF2-40B4-BE49-F238E27FC236}">
                        <a16:creationId xmlns:a16="http://schemas.microsoft.com/office/drawing/2014/main" xmlns="" id="{254E68C3-2C5C-49E3-B1F7-E11E73165483}"/>
                      </a:ext>
                    </a:extLst>
                  </p:cNvPr>
                  <p:cNvSpPr>
                    <a:spLocks noChangeShapeType="1"/>
                  </p:cNvSpPr>
                  <p:nvPr/>
                </p:nvSpPr>
                <p:spPr bwMode="auto">
                  <a:xfrm flipH="1">
                    <a:off x="1728" y="3802"/>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64">
                    <a:extLst>
                      <a:ext uri="{FF2B5EF4-FFF2-40B4-BE49-F238E27FC236}">
                        <a16:creationId xmlns:a16="http://schemas.microsoft.com/office/drawing/2014/main" xmlns="" id="{D75F22F4-645E-445A-9794-D96570A2C198}"/>
                      </a:ext>
                    </a:extLst>
                  </p:cNvPr>
                  <p:cNvSpPr>
                    <a:spLocks noChangeShapeType="1"/>
                  </p:cNvSpPr>
                  <p:nvPr/>
                </p:nvSpPr>
                <p:spPr bwMode="auto">
                  <a:xfrm>
                    <a:off x="2048" y="3658"/>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 name="Line 65">
                  <a:extLst>
                    <a:ext uri="{FF2B5EF4-FFF2-40B4-BE49-F238E27FC236}">
                      <a16:creationId xmlns:a16="http://schemas.microsoft.com/office/drawing/2014/main" xmlns="" id="{29014FAC-62C9-449C-9676-DFAE4C17FFED}"/>
                    </a:ext>
                  </a:extLst>
                </p:cNvPr>
                <p:cNvSpPr>
                  <a:spLocks noChangeShapeType="1"/>
                </p:cNvSpPr>
                <p:nvPr/>
              </p:nvSpPr>
              <p:spPr bwMode="auto">
                <a:xfrm flipH="1">
                  <a:off x="1584" y="3562"/>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66">
                  <a:extLst>
                    <a:ext uri="{FF2B5EF4-FFF2-40B4-BE49-F238E27FC236}">
                      <a16:creationId xmlns:a16="http://schemas.microsoft.com/office/drawing/2014/main" xmlns="" id="{4F48D1D7-C323-4657-9414-2A34B424CE42}"/>
                    </a:ext>
                  </a:extLst>
                </p:cNvPr>
                <p:cNvSpPr>
                  <a:spLocks noChangeShapeType="1"/>
                </p:cNvSpPr>
                <p:nvPr/>
              </p:nvSpPr>
              <p:spPr bwMode="auto">
                <a:xfrm flipH="1">
                  <a:off x="1584" y="375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4" name="Rectangle 67">
                <a:extLst>
                  <a:ext uri="{FF2B5EF4-FFF2-40B4-BE49-F238E27FC236}">
                    <a16:creationId xmlns:a16="http://schemas.microsoft.com/office/drawing/2014/main" xmlns="" id="{342D5D64-E447-4E89-A321-67FB8535F6E5}"/>
                  </a:ext>
                </a:extLst>
              </p:cNvPr>
              <p:cNvSpPr>
                <a:spLocks noChangeArrowheads="1"/>
              </p:cNvSpPr>
              <p:nvPr/>
            </p:nvSpPr>
            <p:spPr bwMode="auto">
              <a:xfrm>
                <a:off x="855" y="3466"/>
                <a:ext cx="62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Compare</a:t>
                </a:r>
              </a:p>
            </p:txBody>
          </p:sp>
          <p:sp>
            <p:nvSpPr>
              <p:cNvPr id="45" name="Line 68">
                <a:extLst>
                  <a:ext uri="{FF2B5EF4-FFF2-40B4-BE49-F238E27FC236}">
                    <a16:creationId xmlns:a16="http://schemas.microsoft.com/office/drawing/2014/main" xmlns="" id="{C584BC39-E576-4FF7-95E5-72BC0F72E96E}"/>
                  </a:ext>
                </a:extLst>
              </p:cNvPr>
              <p:cNvSpPr>
                <a:spLocks noChangeShapeType="1"/>
              </p:cNvSpPr>
              <p:nvPr/>
            </p:nvSpPr>
            <p:spPr bwMode="auto">
              <a:xfrm>
                <a:off x="1440" y="3562"/>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69">
                <a:extLst>
                  <a:ext uri="{FF2B5EF4-FFF2-40B4-BE49-F238E27FC236}">
                    <a16:creationId xmlns:a16="http://schemas.microsoft.com/office/drawing/2014/main" xmlns="" id="{83429B1A-4D89-4747-A363-E9396496AD8F}"/>
                  </a:ext>
                </a:extLst>
              </p:cNvPr>
              <p:cNvSpPr>
                <a:spLocks noChangeShapeType="1"/>
              </p:cNvSpPr>
              <p:nvPr/>
            </p:nvSpPr>
            <p:spPr bwMode="auto">
              <a:xfrm flipH="1">
                <a:off x="288" y="3754"/>
                <a:ext cx="12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70">
                <a:extLst>
                  <a:ext uri="{FF2B5EF4-FFF2-40B4-BE49-F238E27FC236}">
                    <a16:creationId xmlns:a16="http://schemas.microsoft.com/office/drawing/2014/main" xmlns="" id="{BA816067-7A87-4FFF-88AD-539CC67C60D0}"/>
                  </a:ext>
                </a:extLst>
              </p:cNvPr>
              <p:cNvSpPr>
                <a:spLocks noChangeShapeType="1"/>
              </p:cNvSpPr>
              <p:nvPr/>
            </p:nvSpPr>
            <p:spPr bwMode="auto">
              <a:xfrm>
                <a:off x="288" y="3130"/>
                <a:ext cx="0"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71">
                <a:extLst>
                  <a:ext uri="{FF2B5EF4-FFF2-40B4-BE49-F238E27FC236}">
                    <a16:creationId xmlns:a16="http://schemas.microsoft.com/office/drawing/2014/main" xmlns="" id="{F8CA0184-CD0F-445E-BF4E-96614BF88A02}"/>
                  </a:ext>
                </a:extLst>
              </p:cNvPr>
              <p:cNvSpPr>
                <a:spLocks noChangeShapeType="1"/>
              </p:cNvSpPr>
              <p:nvPr/>
            </p:nvSpPr>
            <p:spPr bwMode="auto">
              <a:xfrm>
                <a:off x="1152" y="3130"/>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Line 72">
                <a:extLst>
                  <a:ext uri="{FF2B5EF4-FFF2-40B4-BE49-F238E27FC236}">
                    <a16:creationId xmlns:a16="http://schemas.microsoft.com/office/drawing/2014/main" xmlns="" id="{3C046211-7363-4035-9309-D4DB85F67A45}"/>
                  </a:ext>
                </a:extLst>
              </p:cNvPr>
              <p:cNvSpPr>
                <a:spLocks noChangeShapeType="1"/>
              </p:cNvSpPr>
              <p:nvPr/>
            </p:nvSpPr>
            <p:spPr bwMode="auto">
              <a:xfrm flipH="1">
                <a:off x="384" y="3562"/>
                <a:ext cx="48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0" name="Rectangle 73">
                <a:extLst>
                  <a:ext uri="{FF2B5EF4-FFF2-40B4-BE49-F238E27FC236}">
                    <a16:creationId xmlns:a16="http://schemas.microsoft.com/office/drawing/2014/main" xmlns="" id="{61B91CD5-5DD4-4A98-9DBB-24288F5D25B4}"/>
                  </a:ext>
                </a:extLst>
              </p:cNvPr>
              <p:cNvSpPr>
                <a:spLocks noChangeArrowheads="1"/>
              </p:cNvSpPr>
              <p:nvPr/>
            </p:nvSpPr>
            <p:spPr bwMode="auto">
              <a:xfrm>
                <a:off x="327" y="3370"/>
                <a:ext cx="57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Adr Tag</a:t>
                </a:r>
              </a:p>
            </p:txBody>
          </p:sp>
          <p:grpSp>
            <p:nvGrpSpPr>
              <p:cNvPr id="51" name="Group 74">
                <a:extLst>
                  <a:ext uri="{FF2B5EF4-FFF2-40B4-BE49-F238E27FC236}">
                    <a16:creationId xmlns:a16="http://schemas.microsoft.com/office/drawing/2014/main" xmlns="" id="{4DC682A8-B07B-49C7-A75E-8FEA3529CE3B}"/>
                  </a:ext>
                </a:extLst>
              </p:cNvPr>
              <p:cNvGrpSpPr>
                <a:grpSpLocks/>
              </p:cNvGrpSpPr>
              <p:nvPr/>
            </p:nvGrpSpPr>
            <p:grpSpPr bwMode="auto">
              <a:xfrm>
                <a:off x="3552" y="3130"/>
                <a:ext cx="1920" cy="673"/>
                <a:chOff x="3552" y="3130"/>
                <a:chExt cx="1920" cy="673"/>
              </a:xfrm>
            </p:grpSpPr>
            <p:sp>
              <p:nvSpPr>
                <p:cNvPr id="60" name="Oval 75">
                  <a:extLst>
                    <a:ext uri="{FF2B5EF4-FFF2-40B4-BE49-F238E27FC236}">
                      <a16:creationId xmlns:a16="http://schemas.microsoft.com/office/drawing/2014/main" xmlns="" id="{DB955840-20CA-4557-AA71-A80D11ECFD80}"/>
                    </a:ext>
                  </a:extLst>
                </p:cNvPr>
                <p:cNvSpPr>
                  <a:spLocks noChangeArrowheads="1"/>
                </p:cNvSpPr>
                <p:nvPr/>
              </p:nvSpPr>
              <p:spPr bwMode="auto">
                <a:xfrm>
                  <a:off x="4328" y="3426"/>
                  <a:ext cx="560"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grpSp>
              <p:nvGrpSpPr>
                <p:cNvPr id="61" name="Group 76">
                  <a:extLst>
                    <a:ext uri="{FF2B5EF4-FFF2-40B4-BE49-F238E27FC236}">
                      <a16:creationId xmlns:a16="http://schemas.microsoft.com/office/drawing/2014/main" xmlns="" id="{56C35E5F-A87E-465F-AD7E-A611AF72A23B}"/>
                    </a:ext>
                  </a:extLst>
                </p:cNvPr>
                <p:cNvGrpSpPr>
                  <a:grpSpLocks/>
                </p:cNvGrpSpPr>
                <p:nvPr/>
              </p:nvGrpSpPr>
              <p:grpSpPr bwMode="auto">
                <a:xfrm>
                  <a:off x="3552" y="3514"/>
                  <a:ext cx="624" cy="289"/>
                  <a:chOff x="3552" y="3514"/>
                  <a:chExt cx="624" cy="289"/>
                </a:xfrm>
              </p:grpSpPr>
              <p:grpSp>
                <p:nvGrpSpPr>
                  <p:cNvPr id="68" name="Group 77">
                    <a:extLst>
                      <a:ext uri="{FF2B5EF4-FFF2-40B4-BE49-F238E27FC236}">
                        <a16:creationId xmlns:a16="http://schemas.microsoft.com/office/drawing/2014/main" xmlns="" id="{704EA393-F9DD-4017-A82C-F7A3760A3491}"/>
                      </a:ext>
                    </a:extLst>
                  </p:cNvPr>
                  <p:cNvGrpSpPr>
                    <a:grpSpLocks/>
                  </p:cNvGrpSpPr>
                  <p:nvPr/>
                </p:nvGrpSpPr>
                <p:grpSpPr bwMode="auto">
                  <a:xfrm>
                    <a:off x="3552" y="3514"/>
                    <a:ext cx="480" cy="289"/>
                    <a:chOff x="3552" y="3514"/>
                    <a:chExt cx="480" cy="289"/>
                  </a:xfrm>
                </p:grpSpPr>
                <p:sp>
                  <p:nvSpPr>
                    <p:cNvPr id="71" name="Arc 78">
                      <a:extLst>
                        <a:ext uri="{FF2B5EF4-FFF2-40B4-BE49-F238E27FC236}">
                          <a16:creationId xmlns:a16="http://schemas.microsoft.com/office/drawing/2014/main" xmlns="" id="{44BFA594-6874-474C-A07F-2F38215B1376}"/>
                        </a:ext>
                      </a:extLst>
                    </p:cNvPr>
                    <p:cNvSpPr>
                      <a:spLocks/>
                    </p:cNvSpPr>
                    <p:nvPr/>
                  </p:nvSpPr>
                  <p:spPr bwMode="auto">
                    <a:xfrm>
                      <a:off x="3713" y="3515"/>
                      <a:ext cx="200" cy="144"/>
                    </a:xfrm>
                    <a:custGeom>
                      <a:avLst/>
                      <a:gdLst>
                        <a:gd name="T0" fmla="*/ 0 w 21600"/>
                        <a:gd name="T1" fmla="*/ 144 h 21600"/>
                        <a:gd name="T2" fmla="*/ 199 w 21600"/>
                        <a:gd name="T3" fmla="*/ 0 h 21600"/>
                        <a:gd name="T4" fmla="*/ 200 w 21600"/>
                        <a:gd name="T5" fmla="*/ 14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712"/>
                            <a:pt x="9604" y="59"/>
                            <a:pt x="21492" y="0"/>
                          </a:cubicBezTo>
                        </a:path>
                        <a:path w="21600" h="21600" stroke="0" extrusionOk="0">
                          <a:moveTo>
                            <a:pt x="0" y="21600"/>
                          </a:moveTo>
                          <a:cubicBezTo>
                            <a:pt x="0" y="9712"/>
                            <a:pt x="9604" y="59"/>
                            <a:pt x="21492" y="0"/>
                          </a:cubicBezTo>
                          <a:lnTo>
                            <a:pt x="2160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72" name="Arc 79">
                      <a:extLst>
                        <a:ext uri="{FF2B5EF4-FFF2-40B4-BE49-F238E27FC236}">
                          <a16:creationId xmlns:a16="http://schemas.microsoft.com/office/drawing/2014/main" xmlns="" id="{69F24D79-3DBD-4D1C-B9F8-84F02B6D1B25}"/>
                        </a:ext>
                      </a:extLst>
                    </p:cNvPr>
                    <p:cNvSpPr>
                      <a:spLocks/>
                    </p:cNvSpPr>
                    <p:nvPr/>
                  </p:nvSpPr>
                  <p:spPr bwMode="auto">
                    <a:xfrm rot="10800000">
                      <a:off x="3712" y="3659"/>
                      <a:ext cx="200" cy="144"/>
                    </a:xfrm>
                    <a:custGeom>
                      <a:avLst/>
                      <a:gdLst>
                        <a:gd name="T0" fmla="*/ 0 w 21600"/>
                        <a:gd name="T1" fmla="*/ 0 h 21600"/>
                        <a:gd name="T2" fmla="*/ 200 w 21600"/>
                        <a:gd name="T3" fmla="*/ 144 h 21600"/>
                        <a:gd name="T4" fmla="*/ 0 w 21600"/>
                        <a:gd name="T5" fmla="*/ 14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73" name="Line 80">
                      <a:extLst>
                        <a:ext uri="{FF2B5EF4-FFF2-40B4-BE49-F238E27FC236}">
                          <a16:creationId xmlns:a16="http://schemas.microsoft.com/office/drawing/2014/main" xmlns="" id="{E769045A-D116-4266-B39C-D04479E78457}"/>
                        </a:ext>
                      </a:extLst>
                    </p:cNvPr>
                    <p:cNvSpPr>
                      <a:spLocks noChangeShapeType="1"/>
                    </p:cNvSpPr>
                    <p:nvPr/>
                  </p:nvSpPr>
                  <p:spPr bwMode="auto">
                    <a:xfrm>
                      <a:off x="3912" y="3514"/>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81">
                      <a:extLst>
                        <a:ext uri="{FF2B5EF4-FFF2-40B4-BE49-F238E27FC236}">
                          <a16:creationId xmlns:a16="http://schemas.microsoft.com/office/drawing/2014/main" xmlns="" id="{596D7C25-88A0-4B1E-8B0D-17608B5C36E1}"/>
                        </a:ext>
                      </a:extLst>
                    </p:cNvPr>
                    <p:cNvSpPr>
                      <a:spLocks noChangeShapeType="1"/>
                    </p:cNvSpPr>
                    <p:nvPr/>
                  </p:nvSpPr>
                  <p:spPr bwMode="auto">
                    <a:xfrm>
                      <a:off x="4032" y="3514"/>
                      <a:ext cx="0" cy="2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82">
                      <a:extLst>
                        <a:ext uri="{FF2B5EF4-FFF2-40B4-BE49-F238E27FC236}">
                          <a16:creationId xmlns:a16="http://schemas.microsoft.com/office/drawing/2014/main" xmlns="" id="{9030EFB6-B8FB-4D53-925C-9274F2345DAD}"/>
                        </a:ext>
                      </a:extLst>
                    </p:cNvPr>
                    <p:cNvSpPr>
                      <a:spLocks noChangeShapeType="1"/>
                    </p:cNvSpPr>
                    <p:nvPr/>
                  </p:nvSpPr>
                  <p:spPr bwMode="auto">
                    <a:xfrm>
                      <a:off x="3912" y="3802"/>
                      <a:ext cx="12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83">
                      <a:extLst>
                        <a:ext uri="{FF2B5EF4-FFF2-40B4-BE49-F238E27FC236}">
                          <a16:creationId xmlns:a16="http://schemas.microsoft.com/office/drawing/2014/main" xmlns="" id="{9E0FDAC3-714A-4022-8747-63FF2672B23C}"/>
                        </a:ext>
                      </a:extLst>
                    </p:cNvPr>
                    <p:cNvSpPr>
                      <a:spLocks noChangeShapeType="1"/>
                    </p:cNvSpPr>
                    <p:nvPr/>
                  </p:nvSpPr>
                  <p:spPr bwMode="auto">
                    <a:xfrm flipH="1">
                      <a:off x="3552" y="3658"/>
                      <a:ext cx="16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9" name="Line 84">
                    <a:extLst>
                      <a:ext uri="{FF2B5EF4-FFF2-40B4-BE49-F238E27FC236}">
                        <a16:creationId xmlns:a16="http://schemas.microsoft.com/office/drawing/2014/main" xmlns="" id="{95DBE798-2C31-48A9-90B6-C94CF7164356}"/>
                      </a:ext>
                    </a:extLst>
                  </p:cNvPr>
                  <p:cNvSpPr>
                    <a:spLocks noChangeShapeType="1"/>
                  </p:cNvSpPr>
                  <p:nvPr/>
                </p:nvSpPr>
                <p:spPr bwMode="auto">
                  <a:xfrm>
                    <a:off x="4032" y="3562"/>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85">
                    <a:extLst>
                      <a:ext uri="{FF2B5EF4-FFF2-40B4-BE49-F238E27FC236}">
                        <a16:creationId xmlns:a16="http://schemas.microsoft.com/office/drawing/2014/main" xmlns="" id="{F6324F21-04E0-43AA-9D89-C482A10483CC}"/>
                      </a:ext>
                    </a:extLst>
                  </p:cNvPr>
                  <p:cNvSpPr>
                    <a:spLocks noChangeShapeType="1"/>
                  </p:cNvSpPr>
                  <p:nvPr/>
                </p:nvSpPr>
                <p:spPr bwMode="auto">
                  <a:xfrm>
                    <a:off x="4032" y="3754"/>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 name="Rectangle 86">
                  <a:extLst>
                    <a:ext uri="{FF2B5EF4-FFF2-40B4-BE49-F238E27FC236}">
                      <a16:creationId xmlns:a16="http://schemas.microsoft.com/office/drawing/2014/main" xmlns="" id="{F6B9B914-98A7-4724-8DD1-407D697ABCA1}"/>
                    </a:ext>
                  </a:extLst>
                </p:cNvPr>
                <p:cNvSpPr>
                  <a:spLocks noChangeArrowheads="1"/>
                </p:cNvSpPr>
                <p:nvPr/>
              </p:nvSpPr>
              <p:spPr bwMode="auto">
                <a:xfrm flipH="1">
                  <a:off x="4279" y="3466"/>
                  <a:ext cx="62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Compare</a:t>
                  </a:r>
                </a:p>
              </p:txBody>
            </p:sp>
            <p:sp>
              <p:nvSpPr>
                <p:cNvPr id="63" name="Line 87">
                  <a:extLst>
                    <a:ext uri="{FF2B5EF4-FFF2-40B4-BE49-F238E27FC236}">
                      <a16:creationId xmlns:a16="http://schemas.microsoft.com/office/drawing/2014/main" xmlns="" id="{2956ECC7-D90B-4253-8677-F3BD774E6869}"/>
                    </a:ext>
                  </a:extLst>
                </p:cNvPr>
                <p:cNvSpPr>
                  <a:spLocks noChangeShapeType="1"/>
                </p:cNvSpPr>
                <p:nvPr/>
              </p:nvSpPr>
              <p:spPr bwMode="auto">
                <a:xfrm flipH="1">
                  <a:off x="4176" y="3562"/>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88">
                  <a:extLst>
                    <a:ext uri="{FF2B5EF4-FFF2-40B4-BE49-F238E27FC236}">
                      <a16:creationId xmlns:a16="http://schemas.microsoft.com/office/drawing/2014/main" xmlns="" id="{4C079F4D-DC6D-4CD4-B21F-A7E0F1B1046F}"/>
                    </a:ext>
                  </a:extLst>
                </p:cNvPr>
                <p:cNvSpPr>
                  <a:spLocks noChangeShapeType="1"/>
                </p:cNvSpPr>
                <p:nvPr/>
              </p:nvSpPr>
              <p:spPr bwMode="auto">
                <a:xfrm>
                  <a:off x="4176" y="3754"/>
                  <a:ext cx="12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89">
                  <a:extLst>
                    <a:ext uri="{FF2B5EF4-FFF2-40B4-BE49-F238E27FC236}">
                      <a16:creationId xmlns:a16="http://schemas.microsoft.com/office/drawing/2014/main" xmlns="" id="{DDDCBC12-B85A-4939-BACF-4F3E7EC3BBAF}"/>
                    </a:ext>
                  </a:extLst>
                </p:cNvPr>
                <p:cNvSpPr>
                  <a:spLocks noChangeShapeType="1"/>
                </p:cNvSpPr>
                <p:nvPr/>
              </p:nvSpPr>
              <p:spPr bwMode="auto">
                <a:xfrm>
                  <a:off x="5472" y="3130"/>
                  <a:ext cx="0"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0">
                  <a:extLst>
                    <a:ext uri="{FF2B5EF4-FFF2-40B4-BE49-F238E27FC236}">
                      <a16:creationId xmlns:a16="http://schemas.microsoft.com/office/drawing/2014/main" xmlns="" id="{5C4556AD-97CE-4483-8F20-BF00FF048526}"/>
                    </a:ext>
                  </a:extLst>
                </p:cNvPr>
                <p:cNvSpPr>
                  <a:spLocks noChangeShapeType="1"/>
                </p:cNvSpPr>
                <p:nvPr/>
              </p:nvSpPr>
              <p:spPr bwMode="auto">
                <a:xfrm>
                  <a:off x="4608" y="3130"/>
                  <a:ext cx="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7" name="Line 91">
                  <a:extLst>
                    <a:ext uri="{FF2B5EF4-FFF2-40B4-BE49-F238E27FC236}">
                      <a16:creationId xmlns:a16="http://schemas.microsoft.com/office/drawing/2014/main" xmlns="" id="{19070DD9-5E10-42DC-92B3-FFD81170A864}"/>
                    </a:ext>
                  </a:extLst>
                </p:cNvPr>
                <p:cNvSpPr>
                  <a:spLocks noChangeShapeType="1"/>
                </p:cNvSpPr>
                <p:nvPr/>
              </p:nvSpPr>
              <p:spPr bwMode="auto">
                <a:xfrm>
                  <a:off x="4896" y="3562"/>
                  <a:ext cx="480"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
            <p:nvSpPr>
              <p:cNvPr id="52" name="Oval 92">
                <a:extLst>
                  <a:ext uri="{FF2B5EF4-FFF2-40B4-BE49-F238E27FC236}">
                    <a16:creationId xmlns:a16="http://schemas.microsoft.com/office/drawing/2014/main" xmlns="" id="{349FDD03-A6F3-40A1-B784-41C2E7BCCA46}"/>
                  </a:ext>
                </a:extLst>
              </p:cNvPr>
              <p:cNvSpPr>
                <a:spLocks noChangeArrowheads="1"/>
              </p:cNvSpPr>
              <p:nvPr/>
            </p:nvSpPr>
            <p:spPr bwMode="auto">
              <a:xfrm>
                <a:off x="2264" y="3762"/>
                <a:ext cx="272" cy="272"/>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53" name="Rectangle 93">
                <a:extLst>
                  <a:ext uri="{FF2B5EF4-FFF2-40B4-BE49-F238E27FC236}">
                    <a16:creationId xmlns:a16="http://schemas.microsoft.com/office/drawing/2014/main" xmlns="" id="{6CC7526A-601D-4202-9355-57BA463EF352}"/>
                  </a:ext>
                </a:extLst>
              </p:cNvPr>
              <p:cNvSpPr>
                <a:spLocks noChangeArrowheads="1"/>
              </p:cNvSpPr>
              <p:nvPr/>
            </p:nvSpPr>
            <p:spPr bwMode="auto">
              <a:xfrm>
                <a:off x="2247" y="3802"/>
                <a:ext cx="306"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OR</a:t>
                </a:r>
              </a:p>
            </p:txBody>
          </p:sp>
          <p:sp>
            <p:nvSpPr>
              <p:cNvPr id="54" name="Line 94">
                <a:extLst>
                  <a:ext uri="{FF2B5EF4-FFF2-40B4-BE49-F238E27FC236}">
                    <a16:creationId xmlns:a16="http://schemas.microsoft.com/office/drawing/2014/main" xmlns="" id="{6B4EF97C-289A-4355-919D-B198D2821969}"/>
                  </a:ext>
                </a:extLst>
              </p:cNvPr>
              <p:cNvSpPr>
                <a:spLocks noChangeShapeType="1"/>
              </p:cNvSpPr>
              <p:nvPr/>
            </p:nvSpPr>
            <p:spPr bwMode="auto">
              <a:xfrm>
                <a:off x="2112" y="365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95">
                <a:extLst>
                  <a:ext uri="{FF2B5EF4-FFF2-40B4-BE49-F238E27FC236}">
                    <a16:creationId xmlns:a16="http://schemas.microsoft.com/office/drawing/2014/main" xmlns="" id="{EE7E04DA-CB4C-437D-961B-2A2CD5484864}"/>
                  </a:ext>
                </a:extLst>
              </p:cNvPr>
              <p:cNvSpPr>
                <a:spLocks noChangeShapeType="1"/>
              </p:cNvSpPr>
              <p:nvPr/>
            </p:nvSpPr>
            <p:spPr bwMode="auto">
              <a:xfrm>
                <a:off x="2112" y="3898"/>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96">
                <a:extLst>
                  <a:ext uri="{FF2B5EF4-FFF2-40B4-BE49-F238E27FC236}">
                    <a16:creationId xmlns:a16="http://schemas.microsoft.com/office/drawing/2014/main" xmlns="" id="{3FB5134B-9FC3-4A13-89F9-1B78D873C196}"/>
                  </a:ext>
                </a:extLst>
              </p:cNvPr>
              <p:cNvSpPr>
                <a:spLocks noChangeShapeType="1"/>
              </p:cNvSpPr>
              <p:nvPr/>
            </p:nvSpPr>
            <p:spPr bwMode="auto">
              <a:xfrm>
                <a:off x="3600" y="3658"/>
                <a:ext cx="0" cy="24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97">
                <a:extLst>
                  <a:ext uri="{FF2B5EF4-FFF2-40B4-BE49-F238E27FC236}">
                    <a16:creationId xmlns:a16="http://schemas.microsoft.com/office/drawing/2014/main" xmlns="" id="{0EE2ADC5-6378-4E18-BE2B-E51C87AD602B}"/>
                  </a:ext>
                </a:extLst>
              </p:cNvPr>
              <p:cNvSpPr>
                <a:spLocks noChangeShapeType="1"/>
              </p:cNvSpPr>
              <p:nvPr/>
            </p:nvSpPr>
            <p:spPr bwMode="auto">
              <a:xfrm>
                <a:off x="2544" y="3898"/>
                <a:ext cx="105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98">
                <a:extLst>
                  <a:ext uri="{FF2B5EF4-FFF2-40B4-BE49-F238E27FC236}">
                    <a16:creationId xmlns:a16="http://schemas.microsoft.com/office/drawing/2014/main" xmlns="" id="{AA695F01-F749-45E1-ABF8-357B4902237F}"/>
                  </a:ext>
                </a:extLst>
              </p:cNvPr>
              <p:cNvSpPr>
                <a:spLocks noChangeShapeType="1"/>
              </p:cNvSpPr>
              <p:nvPr/>
            </p:nvSpPr>
            <p:spPr bwMode="auto">
              <a:xfrm>
                <a:off x="2400" y="4042"/>
                <a:ext cx="0" cy="24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 name="Rectangle 99">
                <a:extLst>
                  <a:ext uri="{FF2B5EF4-FFF2-40B4-BE49-F238E27FC236}">
                    <a16:creationId xmlns:a16="http://schemas.microsoft.com/office/drawing/2014/main" xmlns="" id="{28A35431-D135-4535-9E25-E1F254689472}"/>
                  </a:ext>
                </a:extLst>
              </p:cNvPr>
              <p:cNvSpPr>
                <a:spLocks noChangeArrowheads="1"/>
              </p:cNvSpPr>
              <p:nvPr/>
            </p:nvSpPr>
            <p:spPr bwMode="auto">
              <a:xfrm>
                <a:off x="2103" y="4090"/>
                <a:ext cx="29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Hit</a:t>
                </a:r>
              </a:p>
            </p:txBody>
          </p:sp>
        </p:grpSp>
      </p:gr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056950418"/>
      </p:ext>
    </p:extLst>
  </p:cSld>
  <p:clrMapOvr>
    <a:masterClrMapping/>
  </p:clrMapOvr>
  <mc:AlternateContent xmlns:mc="http://schemas.openxmlformats.org/markup-compatibility/2006">
    <mc:Choice xmlns:p14="http://schemas.microsoft.com/office/powerpoint/2010/main" Requires="p14">
      <p:transition spd="slow" p14:dur="2000" advTm="168500"/>
    </mc:Choice>
    <mc:Fallback>
      <p:transition spd="slow" advTm="16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3"/>
                </p:tgtEl>
              </p:cMediaNode>
            </p:audio>
          </p:childTnLst>
        </p:cTn>
      </p:par>
    </p:tnLst>
    <p:bldLst>
      <p:bldP spid="5" grpId="0" uiExpand="1" build="p" bldLvl="3" autoUpdateAnimBg="0"/>
    </p:bldLst>
  </p:timing>
  <p:extLst>
    <p:ext uri="{3A86A75C-4F4B-4683-9AE1-C65F6400EC91}">
      <p14:laserTraceLst xmlns:p14="http://schemas.microsoft.com/office/powerpoint/2010/main">
        <p14:tracePtLst>
          <p14:tracePt t="40981" x="5886450" y="2514600"/>
          <p14:tracePt t="41095" x="5922963" y="2514600"/>
          <p14:tracePt t="41095" x="6029325" y="2551113"/>
          <p14:tracePt t="41112" x="6100763" y="2565400"/>
          <p14:tracePt t="41120" x="6186488" y="2565400"/>
          <p14:tracePt t="41128" x="6280150" y="2579688"/>
          <p14:tracePt t="41135" x="6429375" y="2579688"/>
          <p14:tracePt t="41135" x="6537325" y="2579688"/>
          <p14:tracePt t="41153" x="6708775" y="2593975"/>
          <p14:tracePt t="41168" x="6823075" y="2614613"/>
          <p14:tracePt t="41184" x="6965950" y="2636838"/>
          <p14:tracePt t="41201" x="7043738" y="2636838"/>
          <p14:tracePt t="41218" x="7108825" y="2636838"/>
          <p14:tracePt t="41234" x="7200900" y="2636838"/>
          <p14:tracePt t="41251" x="7294563" y="2622550"/>
          <p14:tracePt t="41268" x="7343775" y="2608263"/>
          <p14:tracePt t="41285" x="7351713" y="2600325"/>
          <p14:tracePt t="41345" x="7294563" y="2600325"/>
          <p14:tracePt t="41351" x="7251700" y="2600325"/>
          <p14:tracePt t="41359" x="7186613" y="2636838"/>
          <p14:tracePt t="41367" x="7123113" y="2657475"/>
          <p14:tracePt t="41370" x="6923088" y="2757488"/>
          <p14:tracePt t="41384" x="6723063" y="2851150"/>
          <p14:tracePt t="41401" x="6472238" y="2928938"/>
          <p14:tracePt t="41418" x="6237288" y="3043238"/>
          <p14:tracePt t="41435" x="5951538" y="3200400"/>
          <p14:tracePt t="41452" x="5743575" y="3336925"/>
          <p14:tracePt t="41468" x="5622925" y="3436938"/>
          <p14:tracePt t="41484" x="5514975" y="3522663"/>
          <p14:tracePt t="41501" x="5465763" y="3565525"/>
          <p14:tracePt t="41517" x="5414963" y="3636963"/>
          <p14:tracePt t="41534" x="5343525" y="3700463"/>
          <p14:tracePt t="41550" x="5186363" y="3829050"/>
          <p14:tracePt t="41568" x="5143500" y="3879850"/>
          <p14:tracePt t="41584" x="5086350" y="3922713"/>
          <p14:tracePt t="41601" x="5037138" y="3965575"/>
          <p14:tracePt t="41617" x="4979988" y="4014788"/>
          <p14:tracePt t="41635" x="4943475" y="4022725"/>
          <p14:tracePt t="41651" x="4908550" y="4037013"/>
          <p14:tracePt t="41668" x="4857750" y="4043363"/>
          <p14:tracePt t="41683" x="4737100" y="4108450"/>
          <p14:tracePt t="41701" x="4537075" y="4200525"/>
          <p14:tracePt t="41717" x="4365625" y="4279900"/>
          <p14:tracePt t="41734" x="4179888" y="4386263"/>
          <p14:tracePt t="41751" x="4086225" y="4437063"/>
          <p14:tracePt t="41751" x="4057650" y="4457700"/>
          <p14:tracePt t="41767" x="3971925" y="4500563"/>
          <p14:tracePt t="41783" x="3929063" y="4508500"/>
          <p14:tracePt t="41801" x="3900488" y="4514850"/>
          <p14:tracePt t="41855" x="3886200" y="4514850"/>
          <p14:tracePt t="41855" x="3871913" y="4537075"/>
          <p14:tracePt t="41871" x="3843338" y="4543425"/>
          <p14:tracePt t="41884" x="3836988" y="4551363"/>
          <p14:tracePt t="41885" x="3708400" y="4608513"/>
          <p14:tracePt t="41901" x="3529013" y="4657725"/>
          <p14:tracePt t="41916" x="3414713" y="4700588"/>
          <p14:tracePt t="41934" x="3343275" y="4714875"/>
          <p14:tracePt t="41950" x="3308350" y="4729163"/>
          <p14:tracePt t="41991" x="3300413" y="4729163"/>
          <p14:tracePt t="41995" x="3271838" y="4729163"/>
          <p14:tracePt t="42000" x="3179763" y="4729163"/>
          <p14:tracePt t="42017" x="3086100" y="4729163"/>
          <p14:tracePt t="42034" x="2957513" y="4679950"/>
          <p14:tracePt t="42050" x="2808288" y="4629150"/>
          <p14:tracePt t="42067" x="2679700" y="4572000"/>
          <p14:tracePt t="42083" x="2593975" y="4508500"/>
          <p14:tracePt t="42101" x="2571750" y="4471988"/>
          <p14:tracePt t="42117" x="2543175" y="4414838"/>
          <p14:tracePt t="42134" x="2543175" y="4351338"/>
          <p14:tracePt t="42150" x="2522538" y="4265613"/>
          <p14:tracePt t="42150" x="2522538" y="4214813"/>
          <p14:tracePt t="42167" x="2522538" y="4143375"/>
          <p14:tracePt t="42167" x="2522538" y="4071938"/>
          <p14:tracePt t="42184" x="2522538" y="3971925"/>
          <p14:tracePt t="42201" x="2565400" y="3836988"/>
          <p14:tracePt t="42216" x="2628900" y="3700463"/>
          <p14:tracePt t="42233" x="2651125" y="3594100"/>
          <p14:tracePt t="42249" x="2679700" y="3529013"/>
          <p14:tracePt t="42266" x="2736850" y="3443288"/>
          <p14:tracePt t="42282" x="2786063" y="3386138"/>
          <p14:tracePt t="42300" x="2857500" y="3322638"/>
          <p14:tracePt t="42316" x="2979738" y="3236913"/>
          <p14:tracePt t="42334" x="3051175" y="3171825"/>
          <p14:tracePt t="42349" x="3079750" y="3143250"/>
          <p14:tracePt t="42366" x="3114675" y="3122613"/>
          <p14:tracePt t="42382" x="3236913" y="3071813"/>
          <p14:tracePt t="42401" x="3365500" y="3043238"/>
          <p14:tracePt t="42416" x="3543300" y="2994025"/>
          <p14:tracePt t="42433" x="3679825" y="2943225"/>
          <p14:tracePt t="42449" x="3771900" y="2936875"/>
          <p14:tracePt t="42467" x="3851275" y="2900363"/>
          <p14:tracePt t="42482" x="3922713" y="2900363"/>
          <p14:tracePt t="42499" x="3943350" y="2900363"/>
          <p14:tracePt t="42515" x="3971925" y="2900363"/>
          <p14:tracePt t="42533" x="4000500" y="2908300"/>
          <p14:tracePt t="42550" x="4029075" y="2928938"/>
          <p14:tracePt t="42567" x="4079875" y="2986088"/>
          <p14:tracePt t="42583" x="4214813" y="3071813"/>
          <p14:tracePt t="42600" x="4351338" y="3157538"/>
          <p14:tracePt t="42615" x="4437063" y="3200400"/>
          <p14:tracePt t="42633" x="4479925" y="3236913"/>
          <p14:tracePt t="42649" x="4543425" y="3308350"/>
          <p14:tracePt t="42666" x="4565650" y="3394075"/>
          <p14:tracePt t="42682" x="4565650" y="3479800"/>
          <p14:tracePt t="42700" x="4600575" y="3629025"/>
          <p14:tracePt t="42715" x="4614863" y="3765550"/>
          <p14:tracePt t="42733" x="4629150" y="3943350"/>
          <p14:tracePt t="42749" x="4629150" y="4151313"/>
          <p14:tracePt t="42766" x="4629150" y="4286250"/>
          <p14:tracePt t="42782" x="4572000" y="4408488"/>
          <p14:tracePt t="42782" x="4529138" y="4479925"/>
          <p14:tracePt t="42800" x="4414838" y="4600575"/>
          <p14:tracePt t="42815" x="4300538" y="4729163"/>
          <p14:tracePt t="42832" x="4194175" y="4843463"/>
          <p14:tracePt t="42849" x="4100513" y="4922838"/>
          <p14:tracePt t="42865" x="3994150" y="5014913"/>
          <p14:tracePt t="42883" x="3857625" y="5100638"/>
          <p14:tracePt t="42898" x="3743325" y="5137150"/>
          <p14:tracePt t="42916" x="3636963" y="5137150"/>
          <p14:tracePt t="42932" x="3494088" y="5137150"/>
          <p14:tracePt t="42948" x="3294063" y="5037138"/>
          <p14:tracePt t="42966" x="3136900" y="4922838"/>
          <p14:tracePt t="42982" x="3043238" y="4814888"/>
          <p14:tracePt t="42999" x="2965450" y="4672013"/>
          <p14:tracePt t="43016" x="2957513" y="4479925"/>
          <p14:tracePt t="43032" x="2957513" y="4294188"/>
          <p14:tracePt t="43048" x="2979738" y="4114800"/>
          <p14:tracePt t="43065" x="3036888" y="3979863"/>
          <p14:tracePt t="43082" x="3100388" y="3829050"/>
          <p14:tracePt t="43098" x="3151188" y="3751263"/>
          <p14:tracePt t="43115" x="3228975" y="3679825"/>
          <p14:tracePt t="43131" x="3343275" y="3636963"/>
          <p14:tracePt t="43148" x="3522663" y="3622675"/>
          <p14:tracePt t="43165" x="3757613" y="3622675"/>
          <p14:tracePt t="43181" x="3951288" y="3622675"/>
          <p14:tracePt t="43199" x="4108450" y="3651250"/>
          <p14:tracePt t="43215" x="4222750" y="3765550"/>
          <p14:tracePt t="43233" x="4222750" y="3836988"/>
          <p14:tracePt t="43248" x="4222750" y="3957638"/>
          <p14:tracePt t="43265" x="4114800" y="4079875"/>
          <p14:tracePt t="43282" x="3929063" y="4214813"/>
          <p14:tracePt t="43298" x="3794125" y="4294188"/>
          <p14:tracePt t="43315" x="3765550" y="4300538"/>
          <p14:tracePt t="43375" x="3800475" y="4265613"/>
          <p14:tracePt t="43384" x="3865563" y="4200525"/>
          <p14:tracePt t="43385" x="3879850" y="4194175"/>
          <p14:tracePt t="43398" x="3951288" y="4151313"/>
          <p14:tracePt t="43415" x="3965575" y="4143375"/>
          <p14:tracePt t="43457" x="3986213" y="4143375"/>
          <p14:tracePt t="43465" x="4079875" y="4143375"/>
          <p14:tracePt t="43472" x="4271963" y="4143375"/>
          <p14:tracePt t="43482" x="4629150" y="4200525"/>
          <p14:tracePt t="43498" x="4922838" y="4222750"/>
          <p14:tracePt t="43514" x="5137150" y="4294188"/>
          <p14:tracePt t="43531" x="5286375" y="4357688"/>
          <p14:tracePt t="43548" x="5380038" y="4408488"/>
          <p14:tracePt t="43564" x="5443538" y="4408488"/>
          <p14:tracePt t="43581" x="5486400" y="4408488"/>
          <p14:tracePt t="43598" x="5580063" y="4408488"/>
          <p14:tracePt t="43614" x="5694363" y="4365625"/>
          <p14:tracePt t="43631" x="5880100" y="4194175"/>
          <p14:tracePt t="43648" x="6086475" y="4014788"/>
          <p14:tracePt t="43664" x="6294438" y="3814763"/>
          <p14:tracePt t="43681" x="6443663" y="3657600"/>
          <p14:tracePt t="43697" x="6529388" y="3500438"/>
          <p14:tracePt t="43715" x="6580188" y="3336925"/>
          <p14:tracePt t="43731" x="6580188" y="3271838"/>
          <p14:tracePt t="43749" x="6580188" y="3228975"/>
          <p14:tracePt t="43764" x="6551613" y="3228975"/>
          <p14:tracePt t="43782" x="6472238" y="3228975"/>
          <p14:tracePt t="43797" x="6386513" y="3300413"/>
          <p14:tracePt t="43815" x="6343650" y="3543300"/>
          <p14:tracePt t="43830" x="6343650" y="3871913"/>
          <p14:tracePt t="43847" x="6429375" y="4037013"/>
          <p14:tracePt t="43864" x="6500813" y="4094163"/>
          <p14:tracePt t="43881" x="6657975" y="4129088"/>
          <p14:tracePt t="43897" x="6800850" y="4129088"/>
          <p14:tracePt t="43915" x="6908800" y="4129088"/>
          <p14:tracePt t="43931" x="6980238" y="4086225"/>
          <p14:tracePt t="43948" x="6980238" y="4029075"/>
          <p14:tracePt t="43965" x="6980238" y="3937000"/>
          <p14:tracePt t="43981" x="6894513" y="3908425"/>
          <p14:tracePt t="43997" x="6786563" y="3886200"/>
          <p14:tracePt t="44014" x="6657975" y="3886200"/>
          <p14:tracePt t="44030" x="6557963" y="3937000"/>
          <p14:tracePt t="44030" x="6537325" y="4014788"/>
          <p14:tracePt t="44048" x="6480175" y="4294188"/>
          <p14:tracePt t="44064" x="6437313" y="4537075"/>
          <p14:tracePt t="44081" x="6437313" y="4694238"/>
          <p14:tracePt t="44097" x="6451600" y="4837113"/>
          <p14:tracePt t="44114" x="6508750" y="5000625"/>
          <p14:tracePt t="44130" x="6572250" y="5180013"/>
          <p14:tracePt t="44148" x="6586538" y="5408613"/>
          <p14:tracePt t="44164" x="6586538" y="5629275"/>
          <p14:tracePt t="44180" x="6565900" y="5808663"/>
          <p14:tracePt t="44197" x="6508750" y="5922963"/>
          <p14:tracePt t="44214" x="6465888" y="6000750"/>
          <p14:tracePt t="44230" x="6423025" y="6037263"/>
          <p14:tracePt t="44230" x="6394450" y="6051550"/>
          <p14:tracePt t="44248" x="6343650" y="6065838"/>
          <p14:tracePt t="44264" x="6286500" y="6086475"/>
          <p14:tracePt t="44280" x="6243638" y="6086475"/>
          <p14:tracePt t="44296" x="6186488" y="6080125"/>
          <p14:tracePt t="44314" x="6129338" y="5965825"/>
          <p14:tracePt t="44330" x="6072188" y="5851525"/>
          <p14:tracePt t="44347" x="6029325" y="5751513"/>
          <p14:tracePt t="44363" x="6000750" y="5680075"/>
          <p14:tracePt t="44381" x="5986463" y="5657850"/>
          <p14:tracePt t="44396" x="5980113" y="5622925"/>
          <p14:tracePt t="44414" x="5972175" y="5614988"/>
          <p14:tracePt t="44429" x="5972175" y="5600700"/>
          <p14:tracePt t="44447" x="5980113" y="5580063"/>
          <p14:tracePt t="44464" x="5980113" y="5557838"/>
          <p14:tracePt t="44480" x="5980113" y="5522913"/>
          <p14:tracePt t="44497" x="5972175" y="5480050"/>
          <p14:tracePt t="44514" x="5915025" y="5422900"/>
          <p14:tracePt t="44529" x="5886450" y="5394325"/>
          <p14:tracePt t="44547" x="5872163" y="5386388"/>
          <p14:tracePt t="44563" x="5857875" y="5386388"/>
          <p14:tracePt t="44579" x="5837238" y="5386388"/>
          <p14:tracePt t="44596" x="5780088" y="5386388"/>
          <p14:tracePt t="44614" x="5686425" y="5372100"/>
          <p14:tracePt t="44629" x="5565775" y="5351463"/>
          <p14:tracePt t="44647" x="5437188" y="5337175"/>
          <p14:tracePt t="44663" x="5257800" y="5337175"/>
          <p14:tracePt t="44680" x="5157788" y="5357813"/>
          <p14:tracePt t="44696" x="5008563" y="5408613"/>
          <p14:tracePt t="44712" x="4879975" y="5429250"/>
          <p14:tracePt t="44729" x="4729163" y="5494338"/>
          <p14:tracePt t="44746" x="4529138" y="5572125"/>
          <p14:tracePt t="44762" x="4379913" y="5622925"/>
          <p14:tracePt t="44779" x="4251325" y="5672138"/>
          <p14:tracePt t="44796" x="4122738" y="5694363"/>
          <p14:tracePt t="44813" x="3943350" y="5743575"/>
          <p14:tracePt t="44829" x="3829050" y="5780088"/>
          <p14:tracePt t="44847" x="3714750" y="5786438"/>
          <p14:tracePt t="44862" x="3600450" y="5808663"/>
          <p14:tracePt t="44879" x="3494088" y="5808663"/>
          <p14:tracePt t="44895" x="3400425" y="5808663"/>
          <p14:tracePt t="44912" x="3322638" y="5808663"/>
          <p14:tracePt t="44929" x="3279775" y="5786438"/>
          <p14:tracePt t="44945" x="3251200" y="5757863"/>
          <p14:tracePt t="44963" x="3243263" y="5729288"/>
          <p14:tracePt t="44980" x="3243263" y="5637213"/>
          <p14:tracePt t="44995" x="3243263" y="5529263"/>
          <p14:tracePt t="45012" x="3286125" y="5429250"/>
          <p14:tracePt t="45029" x="3328988" y="5314950"/>
          <p14:tracePt t="45046" x="3357563" y="5243513"/>
          <p14:tracePt t="45062" x="3443288" y="5143500"/>
          <p14:tracePt t="45079" x="3514725" y="5100638"/>
          <p14:tracePt t="45095" x="3594100" y="5094288"/>
          <p14:tracePt t="45112" x="3686175" y="5080000"/>
          <p14:tracePt t="45129" x="3779838" y="5080000"/>
          <p14:tracePt t="45145" x="3857625" y="5080000"/>
          <p14:tracePt t="45162" x="4029075" y="5080000"/>
          <p14:tracePt t="45178" x="4286250" y="5086350"/>
          <p14:tracePt t="45196" x="4608513" y="5086350"/>
          <p14:tracePt t="45212" x="4937125" y="5086350"/>
          <p14:tracePt t="45230" x="5272088" y="5086350"/>
          <p14:tracePt t="45246" x="5537200" y="5051425"/>
          <p14:tracePt t="45246" x="5622925" y="5043488"/>
          <p14:tracePt t="45264" x="5694363" y="5029200"/>
          <p14:tracePt t="45278" x="5880100" y="4994275"/>
          <p14:tracePt t="45296" x="5915025" y="4994275"/>
          <p14:tracePt t="45312" x="5929313" y="4986338"/>
          <p14:tracePt t="45400" x="5937250" y="4986338"/>
          <p14:tracePt t="45401" x="5951538" y="4994275"/>
          <p14:tracePt t="45416" x="5951538" y="5000625"/>
          <p14:tracePt t="45423" x="5965825" y="5029200"/>
          <p14:tracePt t="45428" x="5980113" y="5072063"/>
          <p14:tracePt t="45445" x="5980113" y="5086350"/>
          <p14:tracePt t="45462" x="5972175" y="5108575"/>
          <p14:tracePt t="45479" x="5865813" y="5222875"/>
          <p14:tracePt t="45496" x="5757863" y="5294313"/>
          <p14:tracePt t="45511" x="5586413" y="5372100"/>
          <p14:tracePt t="45529" x="5400675" y="5457825"/>
          <p14:tracePt t="45544" x="5186363" y="5543550"/>
          <p14:tracePt t="45563" x="4979988" y="5565775"/>
          <p14:tracePt t="45578" x="4722813" y="5565775"/>
          <p14:tracePt t="45595" x="4500563" y="5565775"/>
          <p14:tracePt t="45611" x="4308475" y="5565775"/>
          <p14:tracePt t="45629" x="4122738" y="5565775"/>
          <p14:tracePt t="45644" x="3929063" y="5565775"/>
          <p14:tracePt t="45662" x="3765550" y="5537200"/>
          <p14:tracePt t="45678" x="3608388" y="5537200"/>
          <p14:tracePt t="45695" x="3400425" y="5537200"/>
          <p14:tracePt t="45712" x="3294063" y="5537200"/>
          <p14:tracePt t="45728" x="3214688" y="5537200"/>
          <p14:tracePt t="45744" x="3200400" y="5537200"/>
          <p14:tracePt t="45761" x="3194050" y="5537200"/>
          <p14:tracePt t="45778" x="3186113" y="5529263"/>
          <p14:tracePt t="45818" x="3186113" y="5522913"/>
          <p14:tracePt t="45832" x="3186113" y="5500688"/>
          <p14:tracePt t="45833" x="3186113" y="5480050"/>
          <p14:tracePt t="45844" x="3236913" y="5394325"/>
          <p14:tracePt t="45862" x="3336925" y="5300663"/>
          <p14:tracePt t="45877" x="3471863" y="5200650"/>
          <p14:tracePt t="45894" x="3671888" y="5080000"/>
          <p14:tracePt t="45911" x="3986213" y="4929188"/>
          <p14:tracePt t="45928" x="4114800" y="4886325"/>
          <p14:tracePt t="45944" x="4214813" y="4851400"/>
          <p14:tracePt t="45962" x="4286250" y="4829175"/>
          <p14:tracePt t="45978" x="4351338" y="4808538"/>
          <p14:tracePt t="45995" x="4429125" y="4808538"/>
          <p14:tracePt t="46010" x="4586288" y="4808538"/>
          <p14:tracePt t="46028" x="4814888" y="4808538"/>
          <p14:tracePt t="46044" x="5037138" y="4808538"/>
          <p14:tracePt t="46061" x="5208588" y="4829175"/>
          <p14:tracePt t="46078" x="5386388" y="4843463"/>
          <p14:tracePt t="46095" x="5580063" y="4843463"/>
          <p14:tracePt t="46111" x="5851525" y="4843463"/>
          <p14:tracePt t="46128" x="5994400" y="4851400"/>
          <p14:tracePt t="46144" x="6151563" y="4865688"/>
          <p14:tracePt t="46161" x="6315075" y="4886325"/>
          <p14:tracePt t="46177" x="6423025" y="4900613"/>
          <p14:tracePt t="46194" x="6465888" y="4908550"/>
          <p14:tracePt t="46210" x="6472238" y="4908550"/>
          <p14:tracePt t="46264" x="6480175" y="4914900"/>
          <p14:tracePt t="46271" x="6494463" y="4937125"/>
          <p14:tracePt t="46280" x="6494463" y="4965700"/>
          <p14:tracePt t="46295" x="6494463" y="4986338"/>
          <p14:tracePt t="46310" x="6494463" y="5051425"/>
          <p14:tracePt t="46328" x="6494463" y="5072063"/>
          <p14:tracePt t="46344" x="6437313" y="5114925"/>
          <p14:tracePt t="46361" x="6323013" y="5137150"/>
          <p14:tracePt t="46377" x="6229350" y="5157788"/>
          <p14:tracePt t="46395" x="6137275" y="5165725"/>
          <p14:tracePt t="46410" x="6072188" y="5165725"/>
          <p14:tracePt t="46428" x="5915025" y="5165725"/>
          <p14:tracePt t="46443" x="5757863" y="5194300"/>
          <p14:tracePt t="46461" x="5557838" y="5229225"/>
          <p14:tracePt t="46477" x="5400675" y="5243513"/>
          <p14:tracePt t="46494" x="5300663" y="5257800"/>
          <p14:tracePt t="46510" x="5251450" y="5272088"/>
          <p14:tracePt t="46510" x="5214938" y="5272088"/>
          <p14:tracePt t="46528" x="5129213" y="5272088"/>
          <p14:tracePt t="46543" x="4986338" y="5257800"/>
          <p14:tracePt t="46561" x="4879975" y="5243513"/>
          <p14:tracePt t="46577" x="4765675" y="5214938"/>
          <p14:tracePt t="46593" x="4651375" y="5165725"/>
          <p14:tracePt t="46610" x="4529138" y="5108575"/>
          <p14:tracePt t="46627" x="4437063" y="5043488"/>
          <p14:tracePt t="46643" x="4365625" y="4979988"/>
          <p14:tracePt t="46660" x="4300538" y="4914900"/>
          <p14:tracePt t="46677" x="4251325" y="4829175"/>
          <p14:tracePt t="46694" x="4186238" y="4679950"/>
          <p14:tracePt t="46710" x="4171950" y="4522788"/>
          <p14:tracePt t="46710" x="4157663" y="4451350"/>
          <p14:tracePt t="46728" x="4122738" y="4357688"/>
          <p14:tracePt t="46743" x="4043363" y="4208463"/>
          <p14:tracePt t="46761" x="4014788" y="4165600"/>
          <p14:tracePt t="46776" x="3994150" y="4137025"/>
          <p14:tracePt t="46794" x="3979863" y="4100513"/>
          <p14:tracePt t="46810" x="3951288" y="4065588"/>
          <p14:tracePt t="46826" x="3937000" y="4029075"/>
          <p14:tracePt t="46843" x="3922713" y="4022725"/>
          <p14:tracePt t="46859" x="3914775" y="4000500"/>
          <p14:tracePt t="46876" x="3894138" y="3965575"/>
          <p14:tracePt t="46893" x="3894138" y="3951288"/>
          <p14:tracePt t="46909" x="3886200" y="3908425"/>
          <p14:tracePt t="46927" x="3879850" y="3886200"/>
          <p14:tracePt t="46943" x="3843338" y="3836988"/>
          <p14:tracePt t="46961" x="3829050" y="3808413"/>
          <p14:tracePt t="46976" x="3814763" y="3786188"/>
          <p14:tracePt t="47055" x="3808413" y="3786188"/>
          <p14:tracePt t="47064" x="3800475" y="3786188"/>
          <p14:tracePt t="47072" x="3779838" y="3786188"/>
          <p14:tracePt t="47077" x="3743325" y="3814763"/>
          <p14:tracePt t="47092" x="3714750" y="3865563"/>
          <p14:tracePt t="47109" x="3694113" y="3957638"/>
          <p14:tracePt t="47126" x="3651250" y="4057650"/>
          <p14:tracePt t="47126" x="3636963" y="4114800"/>
          <p14:tracePt t="47144" x="3614738" y="4222750"/>
          <p14:tracePt t="47160" x="3594100" y="4337050"/>
          <p14:tracePt t="47176" x="3557588" y="4451350"/>
          <p14:tracePt t="47192" x="3522663" y="4551363"/>
          <p14:tracePt t="47209" x="3486150" y="4614863"/>
          <p14:tracePt t="47226" x="3451225" y="4714875"/>
          <p14:tracePt t="47243" x="3443288" y="4822825"/>
          <p14:tracePt t="47259" x="3429000" y="4929188"/>
          <p14:tracePt t="47276" x="3429000" y="4994275"/>
          <p14:tracePt t="47292" x="3429000" y="5057775"/>
          <p14:tracePt t="47309" x="3429000" y="5122863"/>
          <p14:tracePt t="47326" x="3429000" y="5180013"/>
          <p14:tracePt t="47343" x="3429000" y="5222875"/>
          <p14:tracePt t="47359" x="3457575" y="5272088"/>
          <p14:tracePt t="47376" x="3529013" y="5300663"/>
          <p14:tracePt t="47392" x="3579813" y="5308600"/>
          <p14:tracePt t="47410" x="3679825" y="5308600"/>
          <p14:tracePt t="47425" x="3808413" y="5322888"/>
          <p14:tracePt t="47442" x="3914775" y="5322888"/>
          <p14:tracePt t="47459" x="4008438" y="5329238"/>
          <p14:tracePt t="47476" x="4029075" y="5343525"/>
          <p14:tracePt t="47492" x="4057650" y="5357813"/>
          <p14:tracePt t="47528" x="4065588" y="5365750"/>
          <p14:tracePt t="47559" x="4065588" y="5380038"/>
          <p14:tracePt t="47567" x="4065588" y="5394325"/>
          <p14:tracePt t="47572" x="4065588" y="5437188"/>
          <p14:tracePt t="47582" x="4065588" y="5480050"/>
          <p14:tracePt t="47592" x="4079875" y="5537200"/>
          <p14:tracePt t="47609" x="4108450" y="5594350"/>
          <p14:tracePt t="47625" x="4129088" y="5657850"/>
          <p14:tracePt t="47643" x="4151313" y="5708650"/>
          <p14:tracePt t="47659" x="4157663" y="5751513"/>
          <p14:tracePt t="47676" x="4165600" y="5780088"/>
          <p14:tracePt t="47692" x="4171950" y="5794375"/>
          <p14:tracePt t="47728" x="4171950" y="5800725"/>
          <p14:tracePt t="47759" x="4186238" y="5815013"/>
          <p14:tracePt t="47863" x="4194175" y="5815013"/>
          <p14:tracePt t="47869" x="4200525" y="5815013"/>
          <p14:tracePt t="47877" x="4208463" y="5815013"/>
          <p14:tracePt t="47891" x="4229100" y="5808663"/>
          <p14:tracePt t="47909" x="4271963" y="5780088"/>
          <p14:tracePt t="47925" x="4357688" y="5686425"/>
          <p14:tracePt t="47942" x="4457700" y="5594350"/>
          <p14:tracePt t="47958" x="4529138" y="5537200"/>
          <p14:tracePt t="47975" x="4794250" y="5494338"/>
          <p14:tracePt t="47992" x="4957763" y="5443538"/>
          <p14:tracePt t="48009" x="5080000" y="5400675"/>
          <p14:tracePt t="48024" x="5165725" y="5343525"/>
          <p14:tracePt t="48042" x="5286375" y="5272088"/>
          <p14:tracePt t="48058" x="5343525" y="5222875"/>
          <p14:tracePt t="48075" x="5480050" y="5122863"/>
          <p14:tracePt t="48091" x="5637213" y="5037138"/>
          <p14:tracePt t="48109" x="5743575" y="4937125"/>
          <p14:tracePt t="48124" x="5851525" y="4843463"/>
          <p14:tracePt t="48142" x="5943600" y="4751388"/>
          <p14:tracePt t="48158" x="6000750" y="4686300"/>
          <p14:tracePt t="48175" x="6043613" y="4629150"/>
          <p14:tracePt t="48191" x="6072188" y="4522788"/>
          <p14:tracePt t="48208" x="6094413" y="4414838"/>
          <p14:tracePt t="48224" x="6094413" y="4294188"/>
          <p14:tracePt t="48242" x="6094413" y="4186238"/>
          <p14:tracePt t="48257" x="6094413" y="4094163"/>
          <p14:tracePt t="48275" x="6086475" y="4014788"/>
          <p14:tracePt t="48291" x="6080125" y="3943350"/>
          <p14:tracePt t="48308" x="6057900" y="3914775"/>
          <p14:tracePt t="48324" x="6051550" y="3894138"/>
          <p14:tracePt t="48341" x="6022975" y="3886200"/>
          <p14:tracePt t="48357" x="6000750" y="3886200"/>
          <p14:tracePt t="48374" x="5965825" y="3894138"/>
          <p14:tracePt t="48390" x="5908675" y="3979863"/>
          <p14:tracePt t="48409" x="5880100" y="4029075"/>
          <p14:tracePt t="48424" x="5872163" y="4094163"/>
          <p14:tracePt t="48441" x="5857875" y="4171950"/>
          <p14:tracePt t="48457" x="5857875" y="4286250"/>
          <p14:tracePt t="48474" x="5857875" y="4394200"/>
          <p14:tracePt t="48491" x="5886450" y="4522788"/>
          <p14:tracePt t="48508" x="5937250" y="4622800"/>
          <p14:tracePt t="48524" x="5957888" y="4751388"/>
          <p14:tracePt t="48542" x="5994400" y="4851400"/>
          <p14:tracePt t="48558" x="5994400" y="4922838"/>
          <p14:tracePt t="48574" x="5994400" y="4965700"/>
          <p14:tracePt t="48590" x="5965825" y="5008563"/>
          <p14:tracePt t="48607" x="5880100" y="5022850"/>
          <p14:tracePt t="48624" x="5780088" y="5022850"/>
          <p14:tracePt t="48640" x="5672138" y="5022850"/>
          <p14:tracePt t="48657" x="5580063" y="5043488"/>
          <p14:tracePt t="48674" x="5537200" y="5057775"/>
          <p14:tracePt t="48690" x="5508625" y="5065713"/>
          <p14:tracePt t="48707" x="5486400" y="5100638"/>
          <p14:tracePt t="48723" x="5457825" y="5157788"/>
          <p14:tracePt t="48740" x="5429250" y="5200650"/>
          <p14:tracePt t="48757" x="5386388" y="5272088"/>
          <p14:tracePt t="48774" x="5357813" y="5343525"/>
          <p14:tracePt t="48790" x="5351463" y="5408613"/>
          <p14:tracePt t="48790" x="5351463" y="5422900"/>
          <p14:tracePt t="48808" x="5351463" y="5480050"/>
          <p14:tracePt t="48823" x="5329238" y="5529263"/>
          <p14:tracePt t="48840" x="5329238" y="5551488"/>
          <p14:tracePt t="48856" x="5329238" y="5557838"/>
          <p14:tracePt t="48896" x="5322888" y="5565775"/>
          <p14:tracePt t="48943" x="5314950" y="5565775"/>
          <p14:tracePt t="49815" x="5314950" y="5557838"/>
          <p14:tracePt t="49824" x="5329238" y="5537200"/>
          <p14:tracePt t="49838" x="5365750" y="5500688"/>
          <p14:tracePt t="49839" x="5380038" y="5480050"/>
          <p14:tracePt t="49839" x="5408613" y="5443538"/>
          <p14:tracePt t="49855" x="5443538" y="5414963"/>
          <p14:tracePt t="49871" x="5480050" y="5380038"/>
          <p14:tracePt t="49888" x="5514975" y="5343525"/>
          <p14:tracePt t="49904" x="5551488" y="5308600"/>
          <p14:tracePt t="49921" x="5586413" y="5272088"/>
          <p14:tracePt t="49938" x="5637213" y="5243513"/>
          <p14:tracePt t="49955" x="5643563" y="5237163"/>
          <p14:tracePt t="49970" x="5657850" y="5237163"/>
          <p14:tracePt t="50075" x="5665788" y="5243513"/>
          <p14:tracePt t="50080" x="5637213" y="5329238"/>
          <p14:tracePt t="50087" x="5543550" y="5437188"/>
          <p14:tracePt t="50103" x="5451475" y="5529263"/>
          <p14:tracePt t="50121" x="5372100" y="5594350"/>
          <p14:tracePt t="50137" x="5329238" y="5629275"/>
          <p14:tracePt t="50154" x="5265738" y="5680075"/>
          <p14:tracePt t="50171" x="5200650" y="5708650"/>
          <p14:tracePt t="50188" x="5108575" y="5765800"/>
          <p14:tracePt t="50204" x="5000625" y="5808663"/>
          <p14:tracePt t="50222" x="4900613" y="5851525"/>
          <p14:tracePt t="50237" x="4808538" y="5865813"/>
          <p14:tracePt t="50237" x="4772025" y="5865813"/>
          <p14:tracePt t="50255" x="4665663" y="5865813"/>
          <p14:tracePt t="50270" x="4514850" y="5865813"/>
          <p14:tracePt t="50288" x="4257675" y="5880100"/>
          <p14:tracePt t="50304" x="3965575" y="5900738"/>
          <p14:tracePt t="50321" x="3686175" y="5915025"/>
          <p14:tracePt t="50337" x="3457575" y="5972175"/>
          <p14:tracePt t="50354" x="3351213" y="5972175"/>
          <p14:tracePt t="50370" x="3294063" y="5972175"/>
          <p14:tracePt t="50388" x="3251200" y="5972175"/>
          <p14:tracePt t="50404" x="3179763" y="5951538"/>
          <p14:tracePt t="50421" x="3100388" y="5908675"/>
          <p14:tracePt t="50437" x="3000375" y="5865813"/>
          <p14:tracePt t="50437" x="2971800" y="5843588"/>
          <p14:tracePt t="50455" x="2936875" y="5815013"/>
          <p14:tracePt t="50470" x="2908300" y="5715000"/>
          <p14:tracePt t="50487" x="2886075" y="5622925"/>
          <p14:tracePt t="50503" x="2851150" y="5494338"/>
          <p14:tracePt t="50520" x="2822575" y="5437188"/>
          <p14:tracePt t="50536" x="2814638" y="5372100"/>
          <p14:tracePt t="50553" x="2828925" y="5322888"/>
          <p14:tracePt t="50570" x="2879725" y="5243513"/>
          <p14:tracePt t="50586" x="2943225" y="5165725"/>
          <p14:tracePt t="50603" x="3022600" y="5094288"/>
          <p14:tracePt t="50621" x="3128963" y="5008563"/>
          <p14:tracePt t="50637" x="3228975" y="4922838"/>
          <p14:tracePt t="50653" x="3343275" y="4894263"/>
          <p14:tracePt t="50670" x="3514725" y="4857750"/>
          <p14:tracePt t="50687" x="3608388" y="4843463"/>
          <p14:tracePt t="50703" x="3714750" y="4843463"/>
          <p14:tracePt t="50719" x="3851275" y="4843463"/>
          <p14:tracePt t="50736" x="4022725" y="4843463"/>
          <p14:tracePt t="50753" x="4214813" y="4843463"/>
          <p14:tracePt t="50769" x="4422775" y="4843463"/>
          <p14:tracePt t="50786" x="4579938" y="4843463"/>
          <p14:tracePt t="50803" x="4665663" y="4843463"/>
          <p14:tracePt t="50819" x="4722813" y="4843463"/>
          <p14:tracePt t="50836" x="4808538" y="4843463"/>
          <p14:tracePt t="50853" x="4914900" y="4843463"/>
          <p14:tracePt t="50869" x="5108575" y="4843463"/>
          <p14:tracePt t="50887" x="5214938" y="4843463"/>
          <p14:tracePt t="50903" x="5294313" y="4843463"/>
          <p14:tracePt t="50920" x="5322888" y="4843463"/>
          <p14:tracePt t="50936" x="5351463" y="4837113"/>
          <p14:tracePt t="50953" x="5408613" y="4837113"/>
          <p14:tracePt t="50969" x="5486400" y="4837113"/>
          <p14:tracePt t="50986" x="5551488" y="4837113"/>
          <p14:tracePt t="51002" x="5629275" y="4872038"/>
          <p14:tracePt t="51019" x="5694363" y="4908550"/>
          <p14:tracePt t="51037" x="5751513" y="4957763"/>
          <p14:tracePt t="51052" x="5808663" y="5037138"/>
          <p14:tracePt t="51070" x="5857875" y="5122863"/>
          <p14:tracePt t="51086" x="5965825" y="5272088"/>
          <p14:tracePt t="51103" x="6000750" y="5343525"/>
          <p14:tracePt t="51119" x="6008688" y="5372100"/>
          <p14:tracePt t="51136" x="6008688" y="5394325"/>
          <p14:tracePt t="51153" x="6008688" y="5429250"/>
          <p14:tracePt t="51170" x="5994400" y="5486400"/>
          <p14:tracePt t="51186" x="5951538" y="5529263"/>
          <p14:tracePt t="51203" x="5908675" y="5586413"/>
          <p14:tracePt t="51219" x="5843588" y="5651500"/>
          <p14:tracePt t="51236" x="5737225" y="5722938"/>
          <p14:tracePt t="51252" x="5608638" y="5757863"/>
          <p14:tracePt t="51269" x="5429250" y="5808663"/>
          <p14:tracePt t="51285" x="5114925" y="5851525"/>
          <p14:tracePt t="51303" x="4886325" y="5880100"/>
          <p14:tracePt t="51318" x="4679950" y="5886450"/>
          <p14:tracePt t="51336" x="4451350" y="5915025"/>
          <p14:tracePt t="51352" x="4329113" y="5915025"/>
          <p14:tracePt t="51369" x="4222750" y="5915025"/>
          <p14:tracePt t="51386" x="4114800" y="5937250"/>
          <p14:tracePt t="51402" x="4022725" y="5937250"/>
          <p14:tracePt t="51418" x="3965575" y="5951538"/>
          <p14:tracePt t="51435" x="3929063" y="5951538"/>
          <p14:tracePt t="51452" x="3879850" y="5951538"/>
          <p14:tracePt t="51469" x="3822700" y="5951538"/>
          <p14:tracePt t="51485" x="3679825" y="5951538"/>
          <p14:tracePt t="51502" x="3571875" y="5943600"/>
          <p14:tracePt t="51518" x="3457575" y="5886450"/>
          <p14:tracePt t="51536" x="3394075" y="5822950"/>
          <p14:tracePt t="51552" x="3351213" y="5751513"/>
          <p14:tracePt t="51569" x="3343275" y="5672138"/>
          <p14:tracePt t="51585" x="3343275" y="5608638"/>
          <p14:tracePt t="51602" x="3343275" y="5557838"/>
          <p14:tracePt t="51619" x="3365500" y="5472113"/>
          <p14:tracePt t="51636" x="3414713" y="5400675"/>
          <p14:tracePt t="51652" x="3494088" y="5337175"/>
          <p14:tracePt t="51668" x="3614738" y="5294313"/>
          <p14:tracePt t="51684" x="3765550" y="5229225"/>
          <p14:tracePt t="51684" x="3822700" y="5214938"/>
          <p14:tracePt t="51702" x="3922713" y="5180013"/>
          <p14:tracePt t="51719" x="3965575" y="5172075"/>
          <p14:tracePt t="51736" x="4008438" y="5165725"/>
          <p14:tracePt t="51752" x="4071938" y="5165725"/>
          <p14:tracePt t="51769" x="4143375" y="5143500"/>
          <p14:tracePt t="51785" x="4222750" y="5143500"/>
          <p14:tracePt t="51802" x="4322763" y="5143500"/>
          <p14:tracePt t="51818" x="4500563" y="5143500"/>
          <p14:tracePt t="51836" x="4672013" y="5143500"/>
          <p14:tracePt t="51852" x="4843463" y="5143500"/>
          <p14:tracePt t="51868" x="4965700" y="5143500"/>
          <p14:tracePt t="51884" x="5072063" y="5143500"/>
          <p14:tracePt t="51884" x="5114925" y="5143500"/>
          <p14:tracePt t="51918" x="5194300" y="5143500"/>
          <p14:tracePt t="51919" x="5265738" y="5143500"/>
          <p14:tracePt t="51935" x="5337175" y="5143500"/>
          <p14:tracePt t="51951" x="5472113" y="5143500"/>
          <p14:tracePt t="51968" x="5594350" y="5143500"/>
          <p14:tracePt t="51984" x="5722938" y="5151438"/>
          <p14:tracePt t="52001" x="5894388" y="5157788"/>
          <p14:tracePt t="52018" x="6037263" y="5186363"/>
          <p14:tracePt t="52035" x="6086475" y="5200650"/>
          <p14:tracePt t="52051" x="6100763" y="5200650"/>
          <p14:tracePt t="52118" x="6108700" y="5200650"/>
          <p14:tracePt t="52123" x="6115050" y="5237163"/>
          <p14:tracePt t="52127" x="6115050" y="5251450"/>
          <p14:tracePt t="52134" x="6086475" y="5314950"/>
          <p14:tracePt t="52151" x="6000750" y="5386388"/>
          <p14:tracePt t="52168" x="5908675" y="5457825"/>
          <p14:tracePt t="52184" x="5772150" y="5543550"/>
          <p14:tracePt t="52202" x="5665788" y="5629275"/>
          <p14:tracePt t="52217" x="5543550" y="5700713"/>
          <p14:tracePt t="52235" x="5429250" y="5757863"/>
          <p14:tracePt t="52250" x="5294313" y="5822950"/>
          <p14:tracePt t="52268" x="5157788" y="5865813"/>
          <p14:tracePt t="52284" x="5014913" y="5900738"/>
          <p14:tracePt t="52302" x="4865688" y="5951538"/>
          <p14:tracePt t="52318" x="4672013" y="5965825"/>
          <p14:tracePt t="52335" x="4494213" y="5994400"/>
          <p14:tracePt t="52351" x="4337050" y="5994400"/>
          <p14:tracePt t="52367" x="4200525" y="5994400"/>
          <p14:tracePt t="52384" x="4122738" y="5994400"/>
          <p14:tracePt t="52400" x="4057650" y="5994400"/>
          <p14:tracePt t="52417" x="3937000" y="5994400"/>
          <p14:tracePt t="52433" x="3829050" y="5994400"/>
          <p14:tracePt t="52451" x="3722688" y="5994400"/>
          <p14:tracePt t="52468" x="3657600" y="5980113"/>
          <p14:tracePt t="52484" x="3614738" y="5980113"/>
          <p14:tracePt t="52501" x="3565525" y="5943600"/>
          <p14:tracePt t="52517" x="3500438" y="5915025"/>
          <p14:tracePt t="52535" x="3465513" y="5880100"/>
          <p14:tracePt t="52550" x="3400425" y="5800725"/>
          <p14:tracePt t="52568" x="3386138" y="5737225"/>
          <p14:tracePt t="52583" x="3351213" y="5629275"/>
          <p14:tracePt t="52600" x="3328988" y="5465763"/>
          <p14:tracePt t="52616" x="3328988" y="5329238"/>
          <p14:tracePt t="52634" x="3371850" y="5165725"/>
          <p14:tracePt t="52651" x="3400425" y="5080000"/>
          <p14:tracePt t="52667" x="3443288" y="5014913"/>
          <p14:tracePt t="52683" x="3479800" y="4965700"/>
          <p14:tracePt t="52701" x="3508375" y="4943475"/>
          <p14:tracePt t="52717" x="3543300" y="4914900"/>
          <p14:tracePt t="52717" x="3557588" y="4908550"/>
          <p14:tracePt t="52735" x="3665538" y="4894263"/>
          <p14:tracePt t="52751" x="3786188" y="4894263"/>
          <p14:tracePt t="52768" x="3943350" y="4894263"/>
          <p14:tracePt t="52784" x="4114800" y="4894263"/>
          <p14:tracePt t="52800" x="4271963" y="4894263"/>
          <p14:tracePt t="52816" x="4443413" y="4894263"/>
          <p14:tracePt t="52833" x="4622800" y="4894263"/>
          <p14:tracePt t="52850" x="4794250" y="4894263"/>
          <p14:tracePt t="52866" x="4929188" y="4894263"/>
          <p14:tracePt t="52885" x="5057775" y="4894263"/>
          <p14:tracePt t="52900" x="5165725" y="4872038"/>
          <p14:tracePt t="52916" x="5257800" y="4857750"/>
          <p14:tracePt t="52933" x="5351463" y="4851400"/>
          <p14:tracePt t="52952" x="5400675" y="4843463"/>
          <p14:tracePt t="52967" x="5443538" y="4843463"/>
          <p14:tracePt t="52984" x="5494338" y="4843463"/>
          <p14:tracePt t="53000" x="5537200" y="4843463"/>
          <p14:tracePt t="53017" x="5586413" y="4843463"/>
          <p14:tracePt t="53033" x="5608638" y="4843463"/>
          <p14:tracePt t="53051" x="5622925" y="4843463"/>
          <p14:tracePt t="53066" x="5651500" y="4851400"/>
          <p14:tracePt t="53083" x="5672138" y="4886325"/>
          <p14:tracePt t="53100" x="5700713" y="4943475"/>
          <p14:tracePt t="53117" x="5715000" y="5014913"/>
          <p14:tracePt t="53133" x="5722938" y="5065713"/>
          <p14:tracePt t="53133" x="5743575" y="5094288"/>
          <p14:tracePt t="53151" x="5743575" y="5129213"/>
          <p14:tracePt t="53167" x="5743575" y="5151438"/>
          <p14:tracePt t="53184" x="5743575" y="5194300"/>
          <p14:tracePt t="53200" x="5743575" y="5286375"/>
          <p14:tracePt t="53217" x="5743575" y="5386388"/>
          <p14:tracePt t="53233" x="5743575" y="5529263"/>
          <p14:tracePt t="53250" x="5743575" y="5665788"/>
          <p14:tracePt t="53266" x="5743575" y="5715000"/>
          <p14:tracePt t="53283" x="5743575" y="5729288"/>
          <p14:tracePt t="53299" x="5743575" y="5743575"/>
          <p14:tracePt t="53316" x="5729288" y="5765800"/>
          <p14:tracePt t="53333" x="5700713" y="5772150"/>
          <p14:tracePt t="53349" x="5651500" y="5794375"/>
          <p14:tracePt t="53367" x="5572125" y="5808663"/>
          <p14:tracePt t="53367" x="5537200" y="5808663"/>
          <p14:tracePt t="53383" x="5457825" y="5822950"/>
          <p14:tracePt t="53399" x="5357813" y="5851525"/>
          <p14:tracePt t="53416" x="5286375" y="5865813"/>
          <p14:tracePt t="53433" x="5200650" y="5872163"/>
          <p14:tracePt t="53451" x="5086350" y="5908675"/>
          <p14:tracePt t="53465" x="4965700" y="5908675"/>
          <p14:tracePt t="53483" x="4843463" y="5908675"/>
          <p14:tracePt t="53499" x="4765675" y="5908675"/>
          <p14:tracePt t="53516" x="4686300" y="5908675"/>
          <p14:tracePt t="53532" x="4637088" y="5908675"/>
          <p14:tracePt t="53549" x="4586288" y="5908675"/>
          <p14:tracePt t="53565" x="4551363" y="5908675"/>
          <p14:tracePt t="53583" x="4514850" y="5908675"/>
          <p14:tracePt t="53599" x="4457700" y="5915025"/>
          <p14:tracePt t="53616" x="4408488" y="5915025"/>
          <p14:tracePt t="53632" x="4337050" y="5915025"/>
          <p14:tracePt t="53650" x="4286250" y="5915025"/>
          <p14:tracePt t="53665" x="4229100" y="5915025"/>
          <p14:tracePt t="53683" x="4157663" y="5886450"/>
          <p14:tracePt t="53699" x="4100513" y="5857875"/>
          <p14:tracePt t="53716" x="4065588" y="5837238"/>
          <p14:tracePt t="53732" x="3994150" y="5800725"/>
          <p14:tracePt t="53749" x="3937000" y="5729288"/>
          <p14:tracePt t="53766" x="3914775" y="5708650"/>
          <p14:tracePt t="53766" x="3900488" y="5694363"/>
          <p14:tracePt t="53783" x="3879850" y="5657850"/>
          <p14:tracePt t="53798" x="3836988" y="5608638"/>
          <p14:tracePt t="53816" x="3800475" y="5572125"/>
          <p14:tracePt t="53831" x="3751263" y="5529263"/>
          <p14:tracePt t="53850" x="3700463" y="5480050"/>
          <p14:tracePt t="53865" x="3651250" y="5408613"/>
          <p14:tracePt t="53883" x="3643313" y="5351463"/>
          <p14:tracePt t="53898" x="3643313" y="5286375"/>
          <p14:tracePt t="53916" x="3643313" y="5229225"/>
          <p14:tracePt t="53931" x="3643313" y="5172075"/>
          <p14:tracePt t="53931" x="3643313" y="5151438"/>
          <p14:tracePt t="53950" x="3643313" y="5129213"/>
          <p14:tracePt t="53965" x="3657600" y="5108575"/>
          <p14:tracePt t="53965" x="3665538" y="5100638"/>
          <p14:tracePt t="53983" x="3679825" y="5072063"/>
          <p14:tracePt t="53998" x="3757613" y="4994275"/>
          <p14:tracePt t="54015" x="3800475" y="4957763"/>
          <p14:tracePt t="54032" x="3851275" y="4922838"/>
          <p14:tracePt t="54049" x="3879850" y="4900613"/>
          <p14:tracePt t="54065" x="3937000" y="4886325"/>
          <p14:tracePt t="54082" x="3994150" y="4865688"/>
          <p14:tracePt t="54098" x="4071938" y="4865688"/>
          <p14:tracePt t="54116" x="4186238" y="4857750"/>
          <p14:tracePt t="54131" x="4394200" y="4857750"/>
          <p14:tracePt t="54149" x="4579938" y="4857750"/>
          <p14:tracePt t="54165" x="4772025" y="4857750"/>
          <p14:tracePt t="54165" x="4886325" y="4857750"/>
          <p14:tracePt t="54183" x="4979988" y="4857750"/>
          <p14:tracePt t="54198" x="5200650" y="4857750"/>
          <p14:tracePt t="54214" x="5294313" y="4857750"/>
          <p14:tracePt t="54231" x="5386388" y="4857750"/>
          <p14:tracePt t="54248" x="5465763" y="4857750"/>
          <p14:tracePt t="54264" x="5608638" y="4857750"/>
          <p14:tracePt t="54281" x="5715000" y="4857750"/>
          <p14:tracePt t="54298" x="5808663" y="4857750"/>
          <p14:tracePt t="54315" x="5865813" y="4857750"/>
          <p14:tracePt t="54331" x="5894388" y="4857750"/>
          <p14:tracePt t="54348" x="5900738" y="4857750"/>
          <p14:tracePt t="54399" x="5908675" y="4857750"/>
          <p14:tracePt t="54406" x="5922963" y="4872038"/>
          <p14:tracePt t="54414" x="5922963" y="4879975"/>
          <p14:tracePt t="54416" x="5922963" y="4922838"/>
          <p14:tracePt t="54431" x="5922963" y="4957763"/>
          <p14:tracePt t="54448" x="5886450" y="5000625"/>
          <p14:tracePt t="54464" x="5808663" y="5029200"/>
          <p14:tracePt t="54481" x="5751513" y="5057775"/>
          <p14:tracePt t="54497" x="5737225" y="5065713"/>
          <p14:tracePt t="54542" x="5715000" y="5086350"/>
          <p14:tracePt t="54553" x="5708650" y="5094288"/>
          <p14:tracePt t="54558" x="5700713" y="5100638"/>
          <p14:tracePt t="54567" x="5665788" y="5108575"/>
          <p14:tracePt t="54581" x="5643563" y="5122863"/>
          <p14:tracePt t="54598" x="5637213" y="5122863"/>
          <p14:tracePt t="54675"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E5151-7F5C-4C6F-9132-72CBDC85D34C}"/>
              </a:ext>
            </a:extLst>
          </p:cNvPr>
          <p:cNvSpPr>
            <a:spLocks noGrp="1"/>
          </p:cNvSpPr>
          <p:nvPr>
            <p:ph type="title"/>
          </p:nvPr>
        </p:nvSpPr>
        <p:spPr>
          <a:xfrm>
            <a:off x="538162" y="0"/>
            <a:ext cx="8281987" cy="701675"/>
          </a:xfrm>
        </p:spPr>
        <p:txBody>
          <a:bodyPr/>
          <a:lstStyle/>
          <a:p>
            <a:r>
              <a:rPr lang="en-US" altLang="en-US" dirty="0"/>
              <a:t>Cache Size Equation</a:t>
            </a:r>
            <a:endParaRPr lang="en-US" dirty="0"/>
          </a:p>
        </p:txBody>
      </p:sp>
      <p:sp>
        <p:nvSpPr>
          <p:cNvPr id="4" name="Footer Placeholder 3">
            <a:extLst>
              <a:ext uri="{FF2B5EF4-FFF2-40B4-BE49-F238E27FC236}">
                <a16:creationId xmlns:a16="http://schemas.microsoft.com/office/drawing/2014/main" xmlns="" id="{099047FC-97E0-4C2F-BDDC-A6BE07F9EAEA}"/>
              </a:ext>
            </a:extLst>
          </p:cNvPr>
          <p:cNvSpPr>
            <a:spLocks noGrp="1"/>
          </p:cNvSpPr>
          <p:nvPr>
            <p:ph type="ftr" sz="quarter" idx="10"/>
          </p:nvPr>
        </p:nvSpPr>
        <p:spPr/>
        <p:txBody>
          <a:bodyPr/>
          <a:lstStyle/>
          <a:p>
            <a:r>
              <a:rPr lang="en-US"/>
              <a:t>Copyright © 2019, Elsevier Inc. All rights Reserved</a:t>
            </a:r>
            <a:endParaRPr lang="en-AU" dirty="0"/>
          </a:p>
        </p:txBody>
      </p:sp>
      <p:sp>
        <p:nvSpPr>
          <p:cNvPr id="6" name="Rectangle 2">
            <a:extLst>
              <a:ext uri="{FF2B5EF4-FFF2-40B4-BE49-F238E27FC236}">
                <a16:creationId xmlns:a16="http://schemas.microsoft.com/office/drawing/2014/main" xmlns="" id="{9CAFF325-6490-44FC-8D51-A8449598AE14}"/>
              </a:ext>
            </a:extLst>
          </p:cNvPr>
          <p:cNvSpPr>
            <a:spLocks noChangeArrowheads="1"/>
          </p:cNvSpPr>
          <p:nvPr/>
        </p:nvSpPr>
        <p:spPr bwMode="auto">
          <a:xfrm>
            <a:off x="323528" y="733612"/>
            <a:ext cx="8969375" cy="406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spcBef>
                <a:spcPct val="20000"/>
              </a:spcBef>
              <a:buClr>
                <a:srgbClr val="FF0000"/>
              </a:buClr>
              <a:buFont typeface="Wingdings" panose="05000000000000000000" pitchFamily="2" charset="2"/>
              <a:buChar char="l"/>
            </a:pPr>
            <a:r>
              <a:rPr lang="en-US" altLang="en-US" sz="2800" dirty="0"/>
              <a:t>Simple equation for the size of a cache:</a:t>
            </a:r>
          </a:p>
          <a:p>
            <a:pPr lvl="1" eaLnBrk="1" hangingPunct="1">
              <a:spcBef>
                <a:spcPct val="20000"/>
              </a:spcBef>
              <a:buClr>
                <a:srgbClr val="800000"/>
              </a:buClr>
              <a:buSzPct val="80000"/>
              <a:buFont typeface="Wingdings" panose="05000000000000000000" pitchFamily="2" charset="2"/>
              <a:buChar char="u"/>
            </a:pPr>
            <a:r>
              <a:rPr lang="en-US" altLang="en-US" sz="2800" dirty="0">
                <a:solidFill>
                  <a:srgbClr val="0000FF"/>
                </a:solidFill>
              </a:rPr>
              <a:t>(</a:t>
            </a:r>
            <a:r>
              <a:rPr lang="en-US" altLang="en-US" sz="2400" dirty="0">
                <a:solidFill>
                  <a:srgbClr val="0000FF"/>
                </a:solidFill>
              </a:rPr>
              <a:t>Cache size) = (Block size) × (Number of sets)</a:t>
            </a:r>
            <a:br>
              <a:rPr lang="en-US" altLang="en-US" sz="2400" dirty="0">
                <a:solidFill>
                  <a:srgbClr val="0000FF"/>
                </a:solidFill>
              </a:rPr>
            </a:br>
            <a:r>
              <a:rPr lang="en-US" altLang="en-US" sz="2400" dirty="0">
                <a:solidFill>
                  <a:srgbClr val="0000FF"/>
                </a:solidFill>
              </a:rPr>
              <a:t>                          × (Set Associativity)</a:t>
            </a:r>
          </a:p>
          <a:p>
            <a:pPr eaLnBrk="1" hangingPunct="1">
              <a:spcBef>
                <a:spcPct val="20000"/>
              </a:spcBef>
              <a:buClr>
                <a:srgbClr val="FF0000"/>
              </a:buClr>
              <a:buFont typeface="Wingdings" panose="05000000000000000000" pitchFamily="2" charset="2"/>
              <a:buChar char="l"/>
            </a:pPr>
            <a:r>
              <a:rPr lang="en-US" altLang="en-US" sz="2800" dirty="0"/>
              <a:t>Can relate to the size of various address fields</a:t>
            </a:r>
            <a:r>
              <a:rPr lang="en-US" altLang="en-US" sz="3200" dirty="0"/>
              <a:t>:</a:t>
            </a:r>
          </a:p>
          <a:p>
            <a:pPr lvl="1" eaLnBrk="1" hangingPunct="1">
              <a:spcBef>
                <a:spcPct val="20000"/>
              </a:spcBef>
              <a:buClr>
                <a:srgbClr val="800000"/>
              </a:buClr>
              <a:buSzPct val="80000"/>
              <a:buFont typeface="Wingdings" panose="05000000000000000000" pitchFamily="2" charset="2"/>
              <a:buChar char="u"/>
            </a:pPr>
            <a:r>
              <a:rPr lang="en-US" altLang="en-US" sz="2400" dirty="0">
                <a:solidFill>
                  <a:srgbClr val="0000FF"/>
                </a:solidFill>
              </a:rPr>
              <a:t>(Block size) = 2</a:t>
            </a:r>
            <a:r>
              <a:rPr lang="en-US" altLang="en-US" sz="2400" baseline="30000" dirty="0">
                <a:solidFill>
                  <a:srgbClr val="0000FF"/>
                </a:solidFill>
              </a:rPr>
              <a:t>(# of offset bits)</a:t>
            </a:r>
          </a:p>
          <a:p>
            <a:pPr lvl="1" eaLnBrk="1" hangingPunct="1">
              <a:spcBef>
                <a:spcPct val="20000"/>
              </a:spcBef>
              <a:buClr>
                <a:srgbClr val="800000"/>
              </a:buClr>
              <a:buSzPct val="80000"/>
              <a:buFont typeface="Wingdings" panose="05000000000000000000" pitchFamily="2" charset="2"/>
              <a:buChar char="u"/>
            </a:pPr>
            <a:r>
              <a:rPr lang="en-US" altLang="en-US" sz="2400" dirty="0">
                <a:solidFill>
                  <a:srgbClr val="0000FF"/>
                </a:solidFill>
              </a:rPr>
              <a:t>(Number of sets) = 2</a:t>
            </a:r>
            <a:r>
              <a:rPr lang="en-US" altLang="en-US" sz="2400" baseline="30000" dirty="0">
                <a:solidFill>
                  <a:srgbClr val="0000FF"/>
                </a:solidFill>
              </a:rPr>
              <a:t>(# of index bits)</a:t>
            </a:r>
          </a:p>
          <a:p>
            <a:pPr lvl="1" eaLnBrk="1" hangingPunct="1">
              <a:spcBef>
                <a:spcPct val="20000"/>
              </a:spcBef>
              <a:buClr>
                <a:srgbClr val="800000"/>
              </a:buClr>
              <a:buSzPct val="80000"/>
              <a:buFont typeface="Wingdings" panose="05000000000000000000" pitchFamily="2" charset="2"/>
              <a:buChar char="u"/>
            </a:pPr>
            <a:r>
              <a:rPr lang="en-US" altLang="en-US" sz="2400" dirty="0">
                <a:solidFill>
                  <a:srgbClr val="0000FF"/>
                </a:solidFill>
              </a:rPr>
              <a:t>(# of tag bits) = (# of memory address bits) </a:t>
            </a:r>
            <a:br>
              <a:rPr lang="en-US" altLang="en-US" sz="2400" dirty="0">
                <a:solidFill>
                  <a:srgbClr val="0000FF"/>
                </a:solidFill>
              </a:rPr>
            </a:br>
            <a:r>
              <a:rPr lang="en-US" altLang="en-US" sz="2400" dirty="0">
                <a:solidFill>
                  <a:srgbClr val="0000FF"/>
                </a:solidFill>
              </a:rPr>
              <a:t>                       </a:t>
            </a:r>
            <a:r>
              <a:rPr lang="en-US" altLang="en-US" sz="2400" dirty="0">
                <a:solidFill>
                  <a:srgbClr val="0000FF"/>
                </a:solidFill>
                <a:sym typeface="Symbol" panose="05050102010706020507" pitchFamily="18" charset="2"/>
              </a:rPr>
              <a:t> (# of index bits)  (# of offset bits)</a:t>
            </a:r>
          </a:p>
        </p:txBody>
      </p:sp>
      <p:pic>
        <p:nvPicPr>
          <p:cNvPr id="8" name="Picture 5" descr="Ch5-fig05">
            <a:extLst>
              <a:ext uri="{FF2B5EF4-FFF2-40B4-BE49-F238E27FC236}">
                <a16:creationId xmlns:a16="http://schemas.microsoft.com/office/drawing/2014/main" xmlns="" id="{CDE1474E-03F2-4828-9D0F-5B2CF8FFFD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58345"/>
          <a:stretch>
            <a:fillRect/>
          </a:stretch>
        </p:blipFill>
        <p:spPr bwMode="auto">
          <a:xfrm>
            <a:off x="584199" y="4829089"/>
            <a:ext cx="8189912"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927981084"/>
      </p:ext>
    </p:extLst>
  </p:cSld>
  <p:clrMapOvr>
    <a:masterClrMapping/>
  </p:clrMapOvr>
  <mc:AlternateContent xmlns:mc="http://schemas.openxmlformats.org/markup-compatibility/2006">
    <mc:Choice xmlns:p14="http://schemas.microsoft.com/office/powerpoint/2010/main" Requires="p14">
      <p:transition spd="slow" p14:dur="2000" advTm="89972"/>
    </mc:Choice>
    <mc:Fallback>
      <p:transition spd="slow" advTm="89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500"/>
                                        <p:tgtEl>
                                          <p:spTgt spid="6">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6">
                                            <p:txEl>
                                              <p:pRg st="3" end="3"/>
                                            </p:txEl>
                                          </p:spTgt>
                                        </p:tgtEl>
                                        <p:attrNameLst>
                                          <p:attrName>style.visibility</p:attrName>
                                        </p:attrNameLst>
                                      </p:cBhvr>
                                      <p:to>
                                        <p:strVal val="visible"/>
                                      </p:to>
                                    </p:set>
                                    <p:animEffect transition="in" filter="fade">
                                      <p:cBhvr>
                                        <p:cTn id="14" dur="500"/>
                                        <p:tgtEl>
                                          <p:spTgt spid="6">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57713" x="8366125" y="4872038"/>
          <p14:tracePt t="57748" x="8358188" y="4879975"/>
          <p14:tracePt t="57892" x="8343900" y="4879975"/>
          <p14:tracePt t="57900" x="8329613" y="4879975"/>
          <p14:tracePt t="57901" x="8286750" y="4879975"/>
          <p14:tracePt t="57917" x="8137525" y="4879975"/>
          <p14:tracePt t="57933" x="7972425" y="4922838"/>
          <p14:tracePt t="57951" x="7794625" y="4943475"/>
          <p14:tracePt t="57966" x="7666038" y="4979988"/>
          <p14:tracePt t="57984" x="7523163" y="5014913"/>
          <p14:tracePt t="58000" x="7386638" y="5065713"/>
          <p14:tracePt t="58016" x="7280275" y="5114925"/>
          <p14:tracePt t="58033" x="7200900" y="5129213"/>
          <p14:tracePt t="58050" x="7094538" y="5165725"/>
          <p14:tracePt t="58067" x="6980238" y="5186363"/>
          <p14:tracePt t="58083" x="6823075" y="5222875"/>
          <p14:tracePt t="58083" x="6737350" y="5222875"/>
          <p14:tracePt t="58099" x="6543675" y="5237163"/>
          <p14:tracePt t="58117" x="6300788" y="5237163"/>
          <p14:tracePt t="58132" x="6057900" y="5251450"/>
          <p14:tracePt t="58149" x="5837238" y="5251450"/>
          <p14:tracePt t="58166" x="5629275" y="5251450"/>
          <p14:tracePt t="58183" x="5422900" y="5251450"/>
          <p14:tracePt t="58200" x="5172075" y="5251450"/>
          <p14:tracePt t="58217" x="4879975" y="5251450"/>
          <p14:tracePt t="58233" x="4608513" y="5251450"/>
          <p14:tracePt t="58250" x="4365625" y="5251450"/>
          <p14:tracePt t="58266" x="4143375" y="5251450"/>
          <p14:tracePt t="58283" x="3922713" y="5251450"/>
          <p14:tracePt t="58299" x="3629025" y="5251450"/>
          <p14:tracePt t="58317" x="3436938" y="5251450"/>
          <p14:tracePt t="58333" x="3200400" y="5251450"/>
          <p14:tracePt t="58350" x="2971800" y="5251450"/>
          <p14:tracePt t="58365" x="2800350" y="5251450"/>
          <p14:tracePt t="58383" x="2614613" y="5251450"/>
          <p14:tracePt t="58399" x="2422525" y="5251450"/>
          <p14:tracePt t="58417" x="2228850" y="5251450"/>
          <p14:tracePt t="58432" x="2043113" y="5251450"/>
          <p14:tracePt t="58449" x="1871663" y="5251450"/>
          <p14:tracePt t="58465" x="1728788" y="5251450"/>
          <p14:tracePt t="58483" x="1557338" y="5251450"/>
          <p14:tracePt t="58499" x="1257300" y="5214938"/>
          <p14:tracePt t="58516" x="1036638" y="5214938"/>
          <p14:tracePt t="58532" x="842963" y="5194300"/>
          <p14:tracePt t="58549" x="650875" y="5194300"/>
          <p14:tracePt t="58565" x="479425" y="5194300"/>
          <p14:tracePt t="58583" x="414338" y="5194300"/>
          <p14:tracePt t="58599" x="350838" y="5194300"/>
          <p14:tracePt t="58616" x="336550" y="5194300"/>
          <p14:tracePt t="58684" x="342900" y="5194300"/>
          <p14:tracePt t="58692" x="371475" y="5194300"/>
          <p14:tracePt t="58700" x="385763" y="5194300"/>
          <p14:tracePt t="58708" x="422275" y="5194300"/>
          <p14:tracePt t="58715" x="600075" y="5208588"/>
          <p14:tracePt t="58732" x="779463" y="5214938"/>
          <p14:tracePt t="58749" x="1000125" y="5214938"/>
          <p14:tracePt t="58765" x="1322388" y="5229225"/>
          <p14:tracePt t="58782" x="1708150" y="5280025"/>
          <p14:tracePt t="58798" x="2071688" y="5308600"/>
          <p14:tracePt t="58831" x="2543175" y="5386388"/>
          <p14:tracePt t="58832" x="2943225" y="5386388"/>
          <p14:tracePt t="58849" x="3343275" y="5386388"/>
          <p14:tracePt t="58865" x="3643313" y="5386388"/>
          <p14:tracePt t="58882" x="3822700" y="5386388"/>
          <p14:tracePt t="58898" x="4008438" y="5386388"/>
          <p14:tracePt t="58898" x="4100513" y="5372100"/>
          <p14:tracePt t="58917" x="4222750" y="5357813"/>
          <p14:tracePt t="58932" x="4608513" y="5272088"/>
          <p14:tracePt t="58948" x="4837113" y="5222875"/>
          <p14:tracePt t="58965" x="5080000" y="5194300"/>
          <p14:tracePt t="58982" x="5272088" y="5151438"/>
          <p14:tracePt t="58998" x="5429250" y="5143500"/>
          <p14:tracePt t="59016" x="5594350" y="5114925"/>
          <p14:tracePt t="59031" x="5700713" y="5094288"/>
          <p14:tracePt t="59049" x="5829300" y="5080000"/>
          <p14:tracePt t="59064" x="6022975" y="5043488"/>
          <p14:tracePt t="59082" x="6215063" y="5014913"/>
          <p14:tracePt t="59098" x="6408738" y="5000625"/>
          <p14:tracePt t="59115" x="6586538" y="4965700"/>
          <p14:tracePt t="59131" x="6851650" y="4937125"/>
          <p14:tracePt t="59148" x="7008813" y="4914900"/>
          <p14:tracePt t="59164" x="7172325" y="4886325"/>
          <p14:tracePt t="59181" x="7300913" y="4865688"/>
          <p14:tracePt t="59198" x="7380288" y="4857750"/>
          <p14:tracePt t="59215" x="7466013" y="4843463"/>
          <p14:tracePt t="59231" x="7558088" y="4843463"/>
          <p14:tracePt t="59248" x="7637463" y="4843463"/>
          <p14:tracePt t="59264" x="7723188" y="4843463"/>
          <p14:tracePt t="59281" x="7829550" y="4843463"/>
          <p14:tracePt t="59298" x="7923213" y="4851400"/>
          <p14:tracePt t="59315" x="8037513" y="4879975"/>
          <p14:tracePt t="59348" x="8158163" y="4937125"/>
          <p14:tracePt t="59349" x="8229600" y="4965700"/>
          <p14:tracePt t="59364" x="8280400" y="5000625"/>
          <p14:tracePt t="59381" x="8323263" y="5022850"/>
          <p14:tracePt t="59397" x="8351838" y="5057775"/>
          <p14:tracePt t="59415" x="8358188" y="5086350"/>
          <p14:tracePt t="59431" x="8386763" y="5143500"/>
          <p14:tracePt t="59448" x="8408988" y="5214938"/>
          <p14:tracePt t="59464" x="8429625" y="5308600"/>
          <p14:tracePt t="59481" x="8443913" y="5365750"/>
          <p14:tracePt t="59497" x="8443913" y="5386388"/>
          <p14:tracePt t="59515" x="8443913" y="5400675"/>
          <p14:tracePt t="59556" x="8443913" y="5414963"/>
          <p14:tracePt t="59564" x="8437563" y="5437188"/>
          <p14:tracePt t="59568" x="8408988" y="5437188"/>
          <p14:tracePt t="59581" x="8351838" y="5457825"/>
          <p14:tracePt t="59598" x="8315325" y="5457825"/>
          <p14:tracePt t="59614" x="8266113" y="5472113"/>
          <p14:tracePt t="59631" x="8194675" y="5486400"/>
          <p14:tracePt t="59648" x="8129588" y="5486400"/>
          <p14:tracePt t="59664" x="8058150" y="5494338"/>
          <p14:tracePt t="59680" x="8015288" y="5494338"/>
          <p14:tracePt t="59697" x="7994650" y="5494338"/>
          <p14:tracePt t="59713" x="7986713" y="5494338"/>
          <p14:tracePt t="59730" x="7972425" y="5500688"/>
          <p14:tracePt t="59748" x="7929563" y="5522913"/>
          <p14:tracePt t="59764" x="7815263" y="5537200"/>
          <p14:tracePt t="59781" x="7666038" y="5537200"/>
          <p14:tracePt t="59797" x="7458075" y="5537200"/>
          <p14:tracePt t="59814" x="7329488" y="5537200"/>
          <p14:tracePt t="59830" x="7194550" y="5537200"/>
          <p14:tracePt t="59848" x="7158038" y="5537200"/>
          <p14:tracePt t="59864" x="7123113" y="5508625"/>
          <p14:tracePt t="59881" x="7100888" y="5494338"/>
          <p14:tracePt t="59897" x="7094538" y="5472113"/>
          <p14:tracePt t="59914" x="7094538" y="5451475"/>
          <p14:tracePt t="59930" x="7094538" y="5414963"/>
          <p14:tracePt t="59947" x="7051675" y="5343525"/>
          <p14:tracePt t="59965" x="7043738" y="5308600"/>
          <p14:tracePt t="59980" x="7029450" y="5265738"/>
          <p14:tracePt t="59997" x="7029450" y="5186363"/>
          <p14:tracePt t="60013" x="7008813" y="5129213"/>
          <p14:tracePt t="60031" x="7000875" y="5072063"/>
          <p14:tracePt t="60047" x="7000875" y="5029200"/>
          <p14:tracePt t="60064" x="7000875" y="4965700"/>
          <p14:tracePt t="60080" x="7000875" y="4894263"/>
          <p14:tracePt t="60097" x="7023100" y="4837113"/>
          <p14:tracePt t="60114" x="7058025" y="4794250"/>
          <p14:tracePt t="60131" x="7080250" y="4737100"/>
          <p14:tracePt t="60146" x="7100888" y="4700588"/>
          <p14:tracePt t="60164" x="7123113" y="4672013"/>
          <p14:tracePt t="60180" x="7143750" y="4643438"/>
          <p14:tracePt t="60197" x="7172325" y="4614863"/>
          <p14:tracePt t="60213" x="7229475" y="4572000"/>
          <p14:tracePt t="60230" x="7300913" y="4551363"/>
          <p14:tracePt t="60246" x="7351713" y="4537075"/>
          <p14:tracePt t="60263" x="7386638" y="4537075"/>
          <p14:tracePt t="60279" x="7423150" y="4529138"/>
          <p14:tracePt t="60297" x="7472363" y="4529138"/>
          <p14:tracePt t="60313" x="7537450" y="4529138"/>
          <p14:tracePt t="60331" x="7615238" y="4529138"/>
          <p14:tracePt t="60347" x="7708900" y="4529138"/>
          <p14:tracePt t="60363" x="7851775" y="4529138"/>
          <p14:tracePt t="60380" x="7958138" y="4529138"/>
          <p14:tracePt t="60397" x="8051800" y="4529138"/>
          <p14:tracePt t="60413" x="8115300" y="4537075"/>
          <p14:tracePt t="60430" x="8172450" y="4537075"/>
          <p14:tracePt t="60446" x="8215313" y="4551363"/>
          <p14:tracePt t="60464" x="8280400" y="4557713"/>
          <p14:tracePt t="60480" x="8337550" y="4557713"/>
          <p14:tracePt t="60496" x="8372475" y="4579938"/>
          <p14:tracePt t="60513" x="8394700" y="4579938"/>
          <p14:tracePt t="60530" x="8429625" y="4586288"/>
          <p14:tracePt t="60546" x="8466138" y="4594225"/>
          <p14:tracePt t="60563" x="8523288" y="4622800"/>
          <p14:tracePt t="60580" x="8609013" y="4686300"/>
          <p14:tracePt t="60597" x="8658225" y="4694238"/>
          <p14:tracePt t="60613" x="8686800" y="4700588"/>
          <p14:tracePt t="60630" x="8709025" y="4722813"/>
          <p14:tracePt t="60645" x="8715375" y="4729163"/>
          <p14:tracePt t="60663" x="8729663" y="4743450"/>
          <p14:tracePt t="60679" x="8751888" y="4772025"/>
          <p14:tracePt t="60697" x="8766175" y="4808538"/>
          <p14:tracePt t="60712" x="8786813" y="4843463"/>
          <p14:tracePt t="60729" x="8786813" y="4872038"/>
          <p14:tracePt t="60745" x="8809038" y="4900613"/>
          <p14:tracePt t="60763" x="8823325" y="4937125"/>
          <p14:tracePt t="60779" x="8837613" y="4986338"/>
          <p14:tracePt t="60796" x="8872538" y="5029200"/>
          <p14:tracePt t="60812" x="8880475" y="5051425"/>
          <p14:tracePt t="60829" x="8886825" y="5072063"/>
          <p14:tracePt t="60846" x="8886825" y="5100638"/>
          <p14:tracePt t="60864" x="8909050" y="5129213"/>
          <p14:tracePt t="60879" x="8909050" y="5137150"/>
          <p14:tracePt t="60896" x="8909050" y="5165725"/>
          <p14:tracePt t="60912" x="8909050" y="5180013"/>
          <p14:tracePt t="60929" x="8909050" y="5208588"/>
          <p14:tracePt t="60945" x="8909050" y="5229225"/>
          <p14:tracePt t="60962" x="8909050" y="5251450"/>
          <p14:tracePt t="60979" x="8909050" y="5286375"/>
          <p14:tracePt t="60979" x="8909050" y="5294313"/>
          <p14:tracePt t="60996" x="8909050" y="5308600"/>
          <p14:tracePt t="61012" x="8909050" y="5329238"/>
          <p14:tracePt t="61029" x="8901113" y="5365750"/>
          <p14:tracePt t="61045" x="8886825" y="5386388"/>
          <p14:tracePt t="61062" x="8872538" y="5429250"/>
          <p14:tracePt t="61078" x="8872538" y="5457825"/>
          <p14:tracePt t="61096" x="8866188" y="5486400"/>
          <p14:tracePt t="61112" x="8858250" y="5500688"/>
          <p14:tracePt t="61129" x="8837613" y="5543550"/>
          <p14:tracePt t="61145" x="8829675" y="5551488"/>
          <p14:tracePt t="61188" x="8823325" y="5580063"/>
          <p14:tracePt t="61204" x="8815388" y="5586413"/>
          <p14:tracePt t="61276" x="8801100" y="5586413"/>
          <p14:tracePt t="61308" x="8794750" y="5586413"/>
          <p14:tracePt t="61308" x="8786813" y="5586413"/>
          <p14:tracePt t="61324" x="8780463" y="5586413"/>
          <p14:tracePt t="61331" x="8751888" y="5586413"/>
          <p14:tracePt t="61348" x="8743950" y="5586413"/>
          <p14:tracePt t="61381" x="8737600" y="5586413"/>
          <p14:tracePt t="61412" x="8723313" y="5586413"/>
          <p14:tracePt t="61416" x="8715375" y="5586413"/>
          <p14:tracePt t="61429" x="8701088" y="5586413"/>
          <p14:tracePt t="61429" x="8680450" y="5586413"/>
          <p14:tracePt t="61445" x="8637588" y="5586413"/>
          <p14:tracePt t="61462" x="8601075" y="5586413"/>
          <p14:tracePt t="61478" x="8543925" y="5586413"/>
          <p14:tracePt t="61494" x="8494713" y="5586413"/>
          <p14:tracePt t="61511" x="8458200" y="5586413"/>
          <p14:tracePt t="61528" x="8429625" y="5586413"/>
          <p14:tracePt t="61544" x="8408988" y="5594350"/>
          <p14:tracePt t="61561" x="8366125" y="5622925"/>
          <p14:tracePt t="61578" x="8323263" y="5637213"/>
          <p14:tracePt t="61594" x="8280400" y="5637213"/>
          <p14:tracePt t="61611" x="8186738" y="5637213"/>
          <p14:tracePt t="61629" x="8129588" y="5637213"/>
          <p14:tracePt t="61645" x="8086725" y="5637213"/>
          <p14:tracePt t="61662" x="8043863" y="5637213"/>
          <p14:tracePt t="61677" x="8001000" y="5637213"/>
          <p14:tracePt t="61695" x="7966075" y="5637213"/>
          <p14:tracePt t="61711" x="7937500" y="5637213"/>
          <p14:tracePt t="61728" x="7900988" y="5637213"/>
          <p14:tracePt t="61744" x="7886700" y="5637213"/>
          <p14:tracePt t="61761" x="7829550" y="5637213"/>
          <p14:tracePt t="61777" x="7794625" y="5637213"/>
          <p14:tracePt t="61794" x="7766050" y="5622925"/>
          <p14:tracePt t="61811" x="7743825" y="5614988"/>
          <p14:tracePt t="61811" x="7729538" y="5614988"/>
          <p14:tracePt t="61828" x="7715250" y="5586413"/>
          <p14:tracePt t="61845" x="7700963" y="5572125"/>
          <p14:tracePt t="61860" x="7686675" y="5557838"/>
          <p14:tracePt t="61878" x="7680325" y="5529263"/>
          <p14:tracePt t="61894" x="7637463" y="5480050"/>
          <p14:tracePt t="61911" x="7594600" y="5429250"/>
          <p14:tracePt t="61927" x="7529513" y="5386388"/>
          <p14:tracePt t="61944" x="7486650" y="5337175"/>
          <p14:tracePt t="61960" x="7437438" y="5300663"/>
          <p14:tracePt t="61977" x="7394575" y="5265738"/>
          <p14:tracePt t="61993" x="7358063" y="5243513"/>
          <p14:tracePt t="62010" x="7323138" y="5214938"/>
          <p14:tracePt t="62028" x="7294563" y="5186363"/>
          <p14:tracePt t="62045" x="7280275" y="5186363"/>
          <p14:tracePt t="62060" x="7272338" y="5180013"/>
          <p14:tracePt t="62100" x="7258050" y="5157788"/>
          <p14:tracePt t="62108" x="7251700" y="5143500"/>
          <p14:tracePt t="62113" x="7229475" y="5114925"/>
          <p14:tracePt t="62127" x="7223125" y="5065713"/>
          <p14:tracePt t="62144" x="7215188" y="5043488"/>
          <p14:tracePt t="62196" x="7215188" y="5022850"/>
          <p14:tracePt t="62204" x="7215188" y="5014913"/>
          <p14:tracePt t="62212" x="7215188" y="5008563"/>
          <p14:tracePt t="62212" x="7215188" y="5000625"/>
          <p14:tracePt t="62228" x="7215188" y="4979988"/>
          <p14:tracePt t="62228" x="7215188" y="4972050"/>
          <p14:tracePt t="62244" x="7215188" y="4943475"/>
          <p14:tracePt t="62261" x="7215188" y="4908550"/>
          <p14:tracePt t="62277" x="7223125" y="4879975"/>
          <p14:tracePt t="62293" x="7243763" y="4851400"/>
          <p14:tracePt t="62311" x="7265988" y="4837113"/>
          <p14:tracePt t="62327" x="7280275" y="4814888"/>
          <p14:tracePt t="62344" x="7315200" y="4808538"/>
          <p14:tracePt t="62360" x="7372350" y="4800600"/>
          <p14:tracePt t="62377" x="7429500" y="4779963"/>
          <p14:tracePt t="62393" x="7466013" y="4772025"/>
          <p14:tracePt t="62410" x="7508875" y="4772025"/>
          <p14:tracePt t="62426" x="7551738" y="4765675"/>
          <p14:tracePt t="62426" x="7572375" y="4765675"/>
          <p14:tracePt t="62444" x="7615238" y="4765675"/>
          <p14:tracePt t="62460" x="7672388" y="4765675"/>
          <p14:tracePt t="62477" x="7715250" y="4765675"/>
          <p14:tracePt t="62493" x="7772400" y="4765675"/>
          <p14:tracePt t="62511" x="7815263" y="4765675"/>
          <p14:tracePt t="62526" x="7858125" y="4765675"/>
          <p14:tracePt t="62544" x="7908925" y="4765675"/>
          <p14:tracePt t="62559" x="7972425" y="4765675"/>
          <p14:tracePt t="62577" x="7994650" y="4772025"/>
          <p14:tracePt t="62593" x="8043863" y="4779963"/>
          <p14:tracePt t="62611" x="8066088" y="4786313"/>
          <p14:tracePt t="62626" x="8108950" y="4814888"/>
          <p14:tracePt t="62626" x="8123238" y="4822825"/>
          <p14:tracePt t="62659" x="8180388" y="4872038"/>
          <p14:tracePt t="62660" x="8243888" y="4914900"/>
          <p14:tracePt t="62677" x="8294688" y="4972050"/>
          <p14:tracePt t="62694" x="8351838" y="5029200"/>
          <p14:tracePt t="62710" x="8366125" y="5065713"/>
          <p14:tracePt t="62726" x="8380413" y="5100638"/>
          <p14:tracePt t="62744" x="8394700" y="5129213"/>
          <p14:tracePt t="62760" x="8394700" y="5172075"/>
          <p14:tracePt t="62777" x="8394700" y="5194300"/>
          <p14:tracePt t="62792" x="8394700" y="5237163"/>
          <p14:tracePt t="62810" x="8394700" y="5272088"/>
          <p14:tracePt t="62826" x="8394700" y="5308600"/>
          <p14:tracePt t="62842" x="8386763" y="5322888"/>
          <p14:tracePt t="62859" x="8337550" y="5386388"/>
          <p14:tracePt t="62877" x="8323263" y="5400675"/>
          <p14:tracePt t="62892" x="8301038" y="5414963"/>
          <p14:tracePt t="62910" x="8258175" y="5437188"/>
          <p14:tracePt t="62926" x="8237538" y="5437188"/>
          <p14:tracePt t="62943" x="8223250" y="5443538"/>
          <p14:tracePt t="62959" x="8180388" y="5451475"/>
          <p14:tracePt t="62976" x="8151813" y="5457825"/>
          <p14:tracePt t="62992" x="8094663" y="5472113"/>
          <p14:tracePt t="63010" x="8066088" y="5480050"/>
          <p14:tracePt t="63025" x="8015288" y="5486400"/>
          <p14:tracePt t="63043" x="7958138" y="5486400"/>
          <p14:tracePt t="63062" x="7908925" y="5494338"/>
          <p14:tracePt t="63075" x="7837488" y="5508625"/>
          <p14:tracePt t="63093" x="7780338" y="5508625"/>
          <p14:tracePt t="63109" x="7729538" y="5508625"/>
          <p14:tracePt t="63126" x="7658100" y="5508625"/>
          <p14:tracePt t="63142" x="7608888" y="5508625"/>
          <p14:tracePt t="63159" x="7566025" y="5508625"/>
          <p14:tracePt t="63176" x="7529513" y="5508625"/>
          <p14:tracePt t="63192" x="7486650" y="5508625"/>
          <p14:tracePt t="63209" x="7437438" y="5486400"/>
          <p14:tracePt t="63225" x="7380288" y="5457825"/>
          <p14:tracePt t="63243" x="7343775" y="5422900"/>
          <p14:tracePt t="63259" x="7315200" y="5394325"/>
          <p14:tracePt t="63259" x="7308850" y="5380038"/>
          <p14:tracePt t="63277" x="7280275" y="5294313"/>
          <p14:tracePt t="63292" x="7272338" y="5229225"/>
          <p14:tracePt t="63309" x="7251700" y="5151438"/>
          <p14:tracePt t="63326" x="7237413" y="5114925"/>
          <p14:tracePt t="63342" x="7223125" y="5051425"/>
          <p14:tracePt t="63358" x="7223125" y="5008563"/>
          <p14:tracePt t="63375" x="7215188" y="4972050"/>
          <p14:tracePt t="63391" x="7215188" y="4929188"/>
          <p14:tracePt t="63409" x="7215188" y="4900613"/>
          <p14:tracePt t="63425" x="7215188" y="4851400"/>
          <p14:tracePt t="63442" x="7215188" y="4829175"/>
          <p14:tracePt t="63458" x="7215188" y="4794250"/>
          <p14:tracePt t="63458" x="7229475" y="4779963"/>
          <p14:tracePt t="63476" x="7286625" y="4751388"/>
          <p14:tracePt t="63491" x="7415213" y="4729163"/>
          <p14:tracePt t="63508" x="7594600" y="4686300"/>
          <p14:tracePt t="63526" x="7766050" y="4672013"/>
          <p14:tracePt t="63542" x="7958138" y="4665663"/>
          <p14:tracePt t="63558" x="8101013" y="4665663"/>
          <p14:tracePt t="63575" x="8258175" y="4665663"/>
          <p14:tracePt t="63591" x="8343900" y="4665663"/>
          <p14:tracePt t="63609" x="8429625" y="4686300"/>
          <p14:tracePt t="63625" x="8494713" y="4708525"/>
          <p14:tracePt t="63641" x="8566150" y="4714875"/>
          <p14:tracePt t="63658" x="8629650" y="4757738"/>
          <p14:tracePt t="63675" x="8723313" y="4800600"/>
          <p14:tracePt t="63692" x="8766175" y="4829175"/>
          <p14:tracePt t="63709" x="8801100" y="4851400"/>
          <p14:tracePt t="63725" x="8837613" y="4886325"/>
          <p14:tracePt t="63741" x="8843963" y="4914900"/>
          <p14:tracePt t="63758" x="8866188" y="4965700"/>
          <p14:tracePt t="63774" x="8866188" y="5022850"/>
          <p14:tracePt t="63791" x="8886825" y="5057775"/>
          <p14:tracePt t="63808" x="8886825" y="5108575"/>
          <p14:tracePt t="63825" x="8886825" y="5194300"/>
          <p14:tracePt t="63841" x="8886825" y="5257800"/>
          <p14:tracePt t="63859" x="8880475" y="5351463"/>
          <p14:tracePt t="63874" x="8851900" y="5422900"/>
          <p14:tracePt t="63874" x="8829675" y="5451475"/>
          <p14:tracePt t="63892" x="8794750" y="5514975"/>
          <p14:tracePt t="63908" x="8743950" y="5580063"/>
          <p14:tracePt t="63925" x="8694738" y="5622925"/>
          <p14:tracePt t="63941" x="8623300" y="5700713"/>
          <p14:tracePt t="63958" x="8515350" y="5757863"/>
          <p14:tracePt t="63974" x="8415338" y="5815013"/>
          <p14:tracePt t="63992" x="8343900" y="5837238"/>
          <p14:tracePt t="64007" x="8266113" y="5865813"/>
          <p14:tracePt t="64025" x="8172450" y="5865813"/>
          <p14:tracePt t="64041" x="8108950" y="5865813"/>
          <p14:tracePt t="64058" x="8051800" y="5865813"/>
          <p14:tracePt t="64074" x="7986713" y="5843588"/>
          <p14:tracePt t="64091" x="7929563" y="5815013"/>
          <p14:tracePt t="64107" x="7886700" y="5794375"/>
          <p14:tracePt t="64125" x="7866063" y="5772150"/>
          <p14:tracePt t="64140" x="7829550" y="5729288"/>
          <p14:tracePt t="64158" x="7823200" y="5686425"/>
          <p14:tracePt t="64174" x="7786688" y="5629275"/>
          <p14:tracePt t="64192" x="7780338" y="5572125"/>
          <p14:tracePt t="64207" x="7772400" y="5508625"/>
          <p14:tracePt t="64224" x="7772400" y="5457825"/>
          <p14:tracePt t="64241" x="7772400" y="5437188"/>
          <p14:tracePt t="64258" x="7772400" y="5414963"/>
          <p14:tracePt t="64274" x="7780338" y="5394325"/>
          <p14:tracePt t="64291" x="7794625" y="5394325"/>
          <p14:tracePt t="64307" x="7837488" y="5394325"/>
          <p14:tracePt t="64325" x="7843838" y="5394325"/>
          <p14:tracePt t="64341" x="7851775" y="5400675"/>
          <p14:tracePt t="64358" x="7851775" y="5408613"/>
          <p14:tracePt t="64412" x="7851775" y="5414963"/>
          <p14:tracePt t="64420" x="7851775" y="5437188"/>
          <p14:tracePt t="64427" x="7815263" y="5472113"/>
          <p14:tracePt t="64436" x="7743825" y="5508625"/>
          <p14:tracePt t="64442" x="7643813" y="5529263"/>
          <p14:tracePt t="64458" x="7537450" y="5565775"/>
          <p14:tracePt t="64473" x="7423150" y="5586413"/>
          <p14:tracePt t="64491" x="7294563" y="5594350"/>
          <p14:tracePt t="64507" x="7137400" y="5622925"/>
          <p14:tracePt t="64525" x="7080250" y="5622925"/>
          <p14:tracePt t="64540" x="7037388" y="5622925"/>
          <p14:tracePt t="64558" x="6994525" y="5622925"/>
          <p14:tracePt t="64573" x="6958013" y="5622925"/>
          <p14:tracePt t="64591" x="6929438" y="5622925"/>
          <p14:tracePt t="64606" x="6880225" y="5622925"/>
          <p14:tracePt t="64624" x="6829425" y="5629275"/>
          <p14:tracePt t="64640" x="6729413" y="5651500"/>
          <p14:tracePt t="64657" x="6665913" y="5672138"/>
          <p14:tracePt t="64673" x="6586538" y="5672138"/>
          <p14:tracePt t="64691" x="6480175" y="5686425"/>
          <p14:tracePt t="64707" x="6386513" y="5694363"/>
          <p14:tracePt t="64707" x="6315075" y="5694363"/>
          <p14:tracePt t="64724" x="6223000" y="5694363"/>
          <p14:tracePt t="64740" x="6151563" y="5694363"/>
          <p14:tracePt t="64757" x="6043613" y="5694363"/>
          <p14:tracePt t="64773" x="5965825" y="5694363"/>
          <p14:tracePt t="64790" x="5900738" y="5694363"/>
          <p14:tracePt t="64806" x="5857875" y="5694363"/>
          <p14:tracePt t="64824" x="5808663" y="5694363"/>
          <p14:tracePt t="64840" x="5772150" y="5694363"/>
          <p14:tracePt t="64857" x="5737225" y="5694363"/>
          <p14:tracePt t="64873" x="5694363" y="5700713"/>
          <p14:tracePt t="64891" x="5657850" y="5700713"/>
          <p14:tracePt t="64906" x="5614988" y="5700713"/>
          <p14:tracePt t="64906" x="5600700" y="5700713"/>
          <p14:tracePt t="64924" x="5565775" y="5700713"/>
          <p14:tracePt t="64940" x="5522913" y="5700713"/>
          <p14:tracePt t="64957" x="5465763" y="5700713"/>
          <p14:tracePt t="64973" x="5400675" y="5700713"/>
          <p14:tracePt t="64989" x="5357813" y="5700713"/>
          <p14:tracePt t="65006" x="5300663" y="5700713"/>
          <p14:tracePt t="65023" x="5257800" y="5700713"/>
          <p14:tracePt t="65039" x="5222875" y="5700713"/>
          <p14:tracePt t="65056" x="5200650" y="5700713"/>
          <p14:tracePt t="65073" x="5157788" y="5700713"/>
          <p14:tracePt t="65090" x="5114925" y="5700713"/>
          <p14:tracePt t="65106" x="5080000" y="5680075"/>
          <p14:tracePt t="65123" x="5043488" y="5672138"/>
          <p14:tracePt t="65139" x="5014913" y="5665788"/>
          <p14:tracePt t="65157" x="5000625" y="5657850"/>
          <p14:tracePt t="65212" x="4979988" y="5637213"/>
          <p14:tracePt t="65228" x="4972050" y="5637213"/>
          <p14:tracePt t="65276" x="4965700" y="5629275"/>
          <p14:tracePt t="65277" x="4957763" y="5622925"/>
          <p14:tracePt t="65292" x="4951413" y="5614988"/>
          <p14:tracePt t="65300" x="4943475" y="5608638"/>
          <p14:tracePt t="65308" x="4922838" y="5586413"/>
          <p14:tracePt t="65323" x="4914900" y="5580063"/>
          <p14:tracePt t="65339" x="4908550" y="5572125"/>
          <p14:tracePt t="65380" x="4908550" y="5565775"/>
          <p14:tracePt t="65388" x="4908550" y="5557838"/>
          <p14:tracePt t="65396" x="4908550" y="5537200"/>
          <p14:tracePt t="65406" x="4900613" y="5529263"/>
          <p14:tracePt t="65423" x="4894263" y="5522913"/>
          <p14:tracePt t="65439" x="4894263" y="5508625"/>
          <p14:tracePt t="65455" x="4894263" y="5494338"/>
          <p14:tracePt t="65473" x="4886325" y="5486400"/>
          <p14:tracePt t="65507" x="4886325" y="5480050"/>
          <p14:tracePt t="65508" x="4886325" y="5457825"/>
          <p14:tracePt t="65522" x="4872038" y="5437188"/>
          <p14:tracePt t="65539" x="4872038" y="5429250"/>
          <p14:tracePt t="65539" x="4872038" y="5414963"/>
          <p14:tracePt t="65556" x="4872038" y="5408613"/>
          <p14:tracePt t="65572" x="4872038" y="5400675"/>
          <p14:tracePt t="65588" x="4872038" y="5394325"/>
          <p14:tracePt t="65668" x="4872038" y="5380038"/>
          <p14:tracePt t="65684" x="4872038" y="5372100"/>
          <p14:tracePt t="65716" x="4872038" y="5365750"/>
          <p14:tracePt t="65748" x="4872038" y="5357813"/>
          <p14:tracePt t="65764" x="4872038" y="5343525"/>
          <p14:tracePt t="65796" x="4879975" y="5322888"/>
          <p14:tracePt t="65805" x="4886325" y="5314950"/>
          <p14:tracePt t="65806" x="4900613" y="5308600"/>
          <p14:tracePt t="65822" x="4908550" y="5294313"/>
          <p14:tracePt t="65839" x="4922838" y="5272088"/>
          <p14:tracePt t="65855" x="4943475" y="5251450"/>
          <p14:tracePt t="65872" x="4979988" y="5243513"/>
          <p14:tracePt t="65888" x="5014913" y="5237163"/>
          <p14:tracePt t="65905" x="5094288" y="5222875"/>
          <p14:tracePt t="65921" x="5172075" y="5200650"/>
          <p14:tracePt t="65939" x="5214938" y="5200650"/>
          <p14:tracePt t="65955" x="5280025" y="5194300"/>
          <p14:tracePt t="65972" x="5322888" y="5186363"/>
          <p14:tracePt t="65988" x="5386388" y="5186363"/>
          <p14:tracePt t="66005" x="5472113" y="5157788"/>
          <p14:tracePt t="66022" x="5565775" y="5137150"/>
          <p14:tracePt t="66039" x="5614988" y="5137150"/>
          <p14:tracePt t="66055" x="5672138" y="5129213"/>
          <p14:tracePt t="66072" x="5729288" y="5129213"/>
          <p14:tracePt t="66088" x="5794375" y="5129213"/>
          <p14:tracePt t="66105" x="5857875" y="5129213"/>
          <p14:tracePt t="66121" x="5908675" y="5129213"/>
          <p14:tracePt t="66138" x="5972175" y="5129213"/>
          <p14:tracePt t="66154" x="6037263" y="5129213"/>
          <p14:tracePt t="66154" x="6065838" y="5129213"/>
          <p14:tracePt t="66172" x="6143625" y="5129213"/>
          <p14:tracePt t="66188" x="6186488" y="5129213"/>
          <p14:tracePt t="66205" x="6215063" y="5129213"/>
          <p14:tracePt t="66221" x="6229350" y="5129213"/>
          <p14:tracePt t="66239" x="6237288" y="5129213"/>
          <p14:tracePt t="66255" x="6265863" y="5129213"/>
          <p14:tracePt t="66271" x="6272213" y="5129213"/>
          <p14:tracePt t="66287" x="6294438" y="5129213"/>
          <p14:tracePt t="66305" x="6308725" y="5129213"/>
          <p14:tracePt t="66322" x="6315075" y="5129213"/>
          <p14:tracePt t="66337" x="6329363" y="5129213"/>
          <p14:tracePt t="66354" x="6343650" y="5129213"/>
          <p14:tracePt t="66371" x="6380163" y="5129213"/>
          <p14:tracePt t="66387" x="6457950" y="5129213"/>
          <p14:tracePt t="66405" x="6537325" y="5129213"/>
          <p14:tracePt t="66420" x="6623050" y="5129213"/>
          <p14:tracePt t="66437" x="6715125" y="5129213"/>
          <p14:tracePt t="66454" x="6780213" y="5129213"/>
          <p14:tracePt t="66471" x="6858000" y="5129213"/>
          <p14:tracePt t="66487" x="6915150" y="5151438"/>
          <p14:tracePt t="66505" x="6943725" y="5157788"/>
          <p14:tracePt t="66520" x="6986588" y="5165725"/>
          <p14:tracePt t="66538" x="7029450" y="5172075"/>
          <p14:tracePt t="66554" x="7065963" y="5194300"/>
          <p14:tracePt t="66571" x="7086600" y="5194300"/>
          <p14:tracePt t="66587" x="7123113" y="5194300"/>
          <p14:tracePt t="66652" x="7137400" y="5200650"/>
          <p14:tracePt t="66660" x="7165975" y="5222875"/>
          <p14:tracePt t="66663" x="7180263" y="5229225"/>
          <p14:tracePt t="66670" x="7215188" y="5257800"/>
          <p14:tracePt t="66687" x="7243763" y="5280025"/>
          <p14:tracePt t="66704" x="7258050" y="5294313"/>
          <p14:tracePt t="66720" x="7258050" y="5329238"/>
          <p14:tracePt t="66737" x="7265988" y="5351463"/>
          <p14:tracePt t="66753" x="7265988" y="5372100"/>
          <p14:tracePt t="66771" x="7265988" y="5394325"/>
          <p14:tracePt t="66787" x="7265988" y="5437188"/>
          <p14:tracePt t="66804" x="7251700" y="5451475"/>
          <p14:tracePt t="66820" x="7229475" y="5472113"/>
          <p14:tracePt t="66837" x="7223125" y="5494338"/>
          <p14:tracePt t="66853" x="7208838" y="5500688"/>
          <p14:tracePt t="66871" x="7172325" y="5514975"/>
          <p14:tracePt t="66887" x="7108825" y="5514975"/>
          <p14:tracePt t="66904" x="7029450" y="5522913"/>
          <p14:tracePt t="66920" x="6929438" y="5522913"/>
          <p14:tracePt t="66937" x="6823075" y="5522913"/>
          <p14:tracePt t="66953" x="6715125" y="5522913"/>
          <p14:tracePt t="66971" x="6608763" y="5522913"/>
          <p14:tracePt t="66986" x="6465888" y="5522913"/>
          <p14:tracePt t="67004" x="6400800" y="5522913"/>
          <p14:tracePt t="67020" x="6343650" y="5522913"/>
          <p14:tracePt t="67036" x="6300788" y="5522913"/>
          <p14:tracePt t="67053" x="6257925" y="5522913"/>
          <p14:tracePt t="67070" x="6165850" y="5522913"/>
          <p14:tracePt t="67086" x="6057900" y="5522913"/>
          <p14:tracePt t="67103" x="5980113" y="5522913"/>
          <p14:tracePt t="67120" x="5872163" y="5522913"/>
          <p14:tracePt t="67137" x="5772150" y="5522913"/>
          <p14:tracePt t="67153" x="5665788" y="5522913"/>
          <p14:tracePt t="67170" x="5557838" y="5508625"/>
          <p14:tracePt t="67186" x="5465763" y="5500688"/>
          <p14:tracePt t="67186" x="5422900" y="5500688"/>
          <p14:tracePt t="67205" x="5329238" y="5486400"/>
          <p14:tracePt t="67220" x="5229225" y="5486400"/>
          <p14:tracePt t="67237" x="5172075" y="5486400"/>
          <p14:tracePt t="67253" x="5143500" y="5486400"/>
          <p14:tracePt t="67269" x="5137150" y="5486400"/>
          <p14:tracePt t="67286" x="5129213" y="5486400"/>
          <p14:tracePt t="67303" x="5108575" y="5486400"/>
          <p14:tracePt t="67320" x="5065713" y="5486400"/>
          <p14:tracePt t="67336" x="5022850" y="5486400"/>
          <p14:tracePt t="67352" x="4986338" y="5486400"/>
          <p14:tracePt t="67369" x="4972050" y="5486400"/>
          <p14:tracePt t="67405" x="4965700" y="5486400"/>
          <p14:tracePt t="68132" x="4957763" y="5480050"/>
          <p14:tracePt t="68140" x="4943475" y="5465763"/>
          <p14:tracePt t="68140" x="4929188" y="5457825"/>
          <p14:tracePt t="68156" x="4886325" y="5437188"/>
          <p14:tracePt t="68164" x="4879975" y="5429250"/>
          <p14:tracePt t="68172" x="4814888" y="5414963"/>
          <p14:tracePt t="68186" x="4714875" y="5365750"/>
          <p14:tracePt t="68201" x="4600575" y="5322888"/>
          <p14:tracePt t="68218" x="4486275" y="5286375"/>
          <p14:tracePt t="68235" x="4286250" y="5237163"/>
          <p14:tracePt t="68252" x="4157663" y="5186363"/>
          <p14:tracePt t="68268" x="4043363" y="5165725"/>
          <p14:tracePt t="68285" x="3908425" y="5122863"/>
          <p14:tracePt t="68301" x="3814763" y="5086350"/>
          <p14:tracePt t="68319" x="3700463" y="5065713"/>
          <p14:tracePt t="68335" x="3622675" y="5051425"/>
          <p14:tracePt t="68352" x="3543300" y="5029200"/>
          <p14:tracePt t="68368" x="3451225" y="5008563"/>
          <p14:tracePt t="68385" x="3343275" y="5000625"/>
          <p14:tracePt t="68401" x="3214688" y="4979988"/>
          <p14:tracePt t="68419" x="3051175" y="4951413"/>
          <p14:tracePt t="68434" x="2857500" y="4937125"/>
          <p14:tracePt t="68434" x="2786063" y="4914900"/>
          <p14:tracePt t="68453" x="2665413" y="4900613"/>
          <p14:tracePt t="68469" x="2557463" y="4900613"/>
          <p14:tracePt t="68484" x="2451100" y="4900613"/>
          <p14:tracePt t="68501" x="2357438" y="4894263"/>
          <p14:tracePt t="68519" x="2251075" y="4894263"/>
          <p14:tracePt t="68534" x="2093913" y="4894263"/>
          <p14:tracePt t="68552" x="1885950" y="4851400"/>
          <p14:tracePt t="68568" x="1608138" y="4837113"/>
          <p14:tracePt t="68586" x="1350963" y="4837113"/>
          <p14:tracePt t="68601" x="1114425" y="4837113"/>
          <p14:tracePt t="68619" x="922338" y="4837113"/>
          <p14:tracePt t="68634" x="765175" y="4837113"/>
          <p14:tracePt t="68634" x="728663" y="4837113"/>
          <p14:tracePt t="68652" x="671513" y="4837113"/>
          <p14:tracePt t="68668" x="628650" y="4837113"/>
          <p14:tracePt t="68684" x="565150" y="4837113"/>
          <p14:tracePt t="68701" x="485775" y="4857750"/>
          <p14:tracePt t="68718" x="422275" y="4886325"/>
          <p14:tracePt t="68734" x="307975" y="4943475"/>
          <p14:tracePt t="68752" x="265113" y="4972050"/>
          <p14:tracePt t="68767" x="242888" y="4979988"/>
          <p14:tracePt t="68804" x="242888" y="4986338"/>
          <p14:tracePt t="68807" x="242888" y="5008563"/>
          <p14:tracePt t="68818" x="242888" y="5051425"/>
          <p14:tracePt t="68834" x="242888" y="5094288"/>
          <p14:tracePt t="68851" x="265113" y="5151438"/>
          <p14:tracePt t="68868" x="357188" y="5243513"/>
          <p14:tracePt t="68885" x="422275" y="5294313"/>
          <p14:tracePt t="68900" x="442913" y="5300663"/>
          <p14:tracePt t="68917" x="485775" y="5329238"/>
          <p14:tracePt t="68934" x="550863" y="5343525"/>
          <p14:tracePt t="68950" x="650875" y="5380038"/>
          <p14:tracePt t="68967" x="779463" y="5400675"/>
          <p14:tracePt t="68984" x="936625" y="5429250"/>
          <p14:tracePt t="69000" x="1179513" y="5457825"/>
          <p14:tracePt t="69018" x="1457325" y="5500688"/>
          <p14:tracePt t="69034" x="1736725" y="5537200"/>
          <p14:tracePt t="69051" x="2014538" y="5580063"/>
          <p14:tracePt t="69067" x="2343150" y="5608638"/>
          <p14:tracePt t="69084" x="2586038" y="5651500"/>
          <p14:tracePt t="69100" x="2814638" y="5651500"/>
          <p14:tracePt t="69117" x="3014663" y="5651500"/>
          <p14:tracePt t="69133" x="3257550" y="5665788"/>
          <p14:tracePt t="69150" x="3429000" y="5665788"/>
          <p14:tracePt t="69167" x="3571875" y="5665788"/>
          <p14:tracePt t="69183" x="3694113" y="5665788"/>
          <p14:tracePt t="69200" x="3836988" y="5665788"/>
          <p14:tracePt t="69216" x="4008438" y="5665788"/>
          <p14:tracePt t="69234" x="4179888" y="5665788"/>
          <p14:tracePt t="69250" x="4337050" y="5665788"/>
          <p14:tracePt t="69266" x="4400550" y="5665788"/>
          <p14:tracePt t="69284" x="4414838" y="5665788"/>
          <p14:tracePt t="70084" x="4422775" y="5665788"/>
          <p14:tracePt t="70116" x="4429125" y="5665788"/>
          <p14:tracePt t="70132" x="4437063" y="5665788"/>
          <p14:tracePt t="70139" x="4443413" y="5665788"/>
          <p14:tracePt t="70172" x="4451350" y="5657850"/>
          <p14:tracePt t="70532" x="4451350" y="5651500"/>
          <p14:tracePt t="70564" x="4437063" y="5637213"/>
          <p14:tracePt t="70572" x="4414838" y="5629275"/>
          <p14:tracePt t="70588" x="4414838" y="5622925"/>
          <p14:tracePt t="70589" x="4408488" y="5614988"/>
          <p14:tracePt t="70598" x="4394200" y="5600700"/>
          <p14:tracePt t="70615" x="4379913" y="5586413"/>
          <p14:tracePt t="70632" x="4365625" y="5565775"/>
          <p14:tracePt t="70648" x="4337050" y="5537200"/>
          <p14:tracePt t="70666" x="4322763" y="5522913"/>
          <p14:tracePt t="70681" x="4257675" y="5472113"/>
          <p14:tracePt t="70699" x="4171950" y="5422900"/>
          <p14:tracePt t="70714" x="4057650" y="5357813"/>
          <p14:tracePt t="70733" x="3986213" y="5314950"/>
          <p14:tracePt t="70747" x="3886200" y="5265738"/>
          <p14:tracePt t="70764" x="3814763" y="5214938"/>
          <p14:tracePt t="70782" x="3722688" y="5180013"/>
          <p14:tracePt t="70798" x="3657600" y="5151438"/>
          <p14:tracePt t="70814" x="3571875" y="5094288"/>
          <p14:tracePt t="70832" x="3471863" y="5037138"/>
          <p14:tracePt t="70847" x="3379788" y="4957763"/>
          <p14:tracePt t="70865" x="3243263" y="4886325"/>
          <p14:tracePt t="70881" x="3143250" y="4829175"/>
          <p14:tracePt t="70899" x="3065463" y="4765675"/>
          <p14:tracePt t="70914" x="2971800" y="4672013"/>
          <p14:tracePt t="70914" x="2943225" y="4629150"/>
          <p14:tracePt t="70932" x="2857500" y="4551363"/>
          <p14:tracePt t="70948" x="2757488" y="4443413"/>
          <p14:tracePt t="70964" x="2679700" y="4379913"/>
          <p14:tracePt t="70981" x="2608263" y="4329113"/>
          <p14:tracePt t="70998" x="2536825" y="4279900"/>
          <p14:tracePt t="71014" x="2479675" y="4243388"/>
          <p14:tracePt t="71031" x="2408238" y="4179888"/>
          <p14:tracePt t="71047" x="2351088" y="4143375"/>
          <p14:tracePt t="71064" x="2286000" y="4079875"/>
          <p14:tracePt t="71081" x="2228850" y="4029075"/>
          <p14:tracePt t="71098" x="2165350" y="3979863"/>
          <p14:tracePt t="71114" x="2093913" y="3929063"/>
          <p14:tracePt t="71114" x="2036763" y="3894138"/>
          <p14:tracePt t="71132" x="2008188" y="3865563"/>
          <p14:tracePt t="71148" x="1928813" y="3808413"/>
          <p14:tracePt t="71164" x="1857375" y="3757613"/>
          <p14:tracePt t="71181" x="1785938" y="3679825"/>
          <p14:tracePt t="71197" x="1728788" y="3643313"/>
          <p14:tracePt t="71214" x="1679575" y="3600450"/>
          <p14:tracePt t="71230" x="1628775" y="3557588"/>
          <p14:tracePt t="71247" x="1614488" y="3522663"/>
          <p14:tracePt t="71264" x="1585913" y="3494088"/>
          <p14:tracePt t="71281" x="1571625" y="3486150"/>
          <p14:tracePt t="71297" x="1557338" y="3471863"/>
          <p14:tracePt t="71314" x="1536700" y="3451225"/>
          <p14:tracePt t="71331" x="1508125" y="3414713"/>
          <p14:tracePt t="71347" x="1457325" y="3328988"/>
          <p14:tracePt t="71364" x="1428750" y="3257550"/>
          <p14:tracePt t="71380" x="1428750" y="3236913"/>
          <p14:tracePt t="71397" x="1422400" y="3194050"/>
          <p14:tracePt t="71414" x="1422400" y="3186113"/>
          <p14:tracePt t="71430" x="1414463" y="3165475"/>
          <p14:tracePt t="71604" x="1422400" y="3165475"/>
          <p14:tracePt t="71604" x="1485900" y="3165475"/>
          <p14:tracePt t="71620" x="1514475" y="3165475"/>
          <p14:tracePt t="71628" x="1557338" y="3179763"/>
          <p14:tracePt t="71636" x="1622425" y="3186113"/>
          <p14:tracePt t="71647" x="1685925" y="3200400"/>
          <p14:tracePt t="71663" x="1722438" y="3200400"/>
          <p14:tracePt t="71680" x="1757363" y="3200400"/>
          <p14:tracePt t="71696" x="1808163" y="3200400"/>
          <p14:tracePt t="71713" x="1857375" y="3200400"/>
          <p14:tracePt t="71730" x="1908175" y="3194050"/>
          <p14:tracePt t="71747" x="1979613" y="3179763"/>
          <p14:tracePt t="71763" x="2108200" y="3179763"/>
          <p14:tracePt t="71781" x="2171700" y="3179763"/>
          <p14:tracePt t="71796" x="2185988" y="3179763"/>
          <p14:tracePt t="71813" x="2193925" y="3179763"/>
          <p14:tracePt t="71852" x="2214563" y="3179763"/>
          <p14:tracePt t="71859" x="2236788" y="3179763"/>
          <p14:tracePt t="71868" x="2286000" y="3179763"/>
          <p14:tracePt t="71880" x="2436813" y="3179763"/>
          <p14:tracePt t="71897" x="2593975" y="3179763"/>
          <p14:tracePt t="71913" x="2686050" y="3194050"/>
          <p14:tracePt t="71930" x="2728913" y="3194050"/>
          <p14:tracePt t="71946" x="2751138" y="3200400"/>
          <p14:tracePt t="71963" x="2771775" y="3208338"/>
          <p14:tracePt t="71980" x="2800350" y="3214688"/>
          <p14:tracePt t="72101" x="2779713" y="3243263"/>
          <p14:tracePt t="72116" x="2751138" y="3257550"/>
          <p14:tracePt t="72124" x="2693988" y="3279775"/>
          <p14:tracePt t="72137" x="2665413" y="3279775"/>
          <p14:tracePt t="72140" x="2636838" y="3286125"/>
          <p14:tracePt t="72146" x="2571750" y="3294063"/>
          <p14:tracePt t="72162" x="2500313" y="3308350"/>
          <p14:tracePt t="72162" x="2465388" y="3308350"/>
          <p14:tracePt t="72180" x="2371725" y="3328988"/>
          <p14:tracePt t="72197" x="2308225" y="3336925"/>
          <p14:tracePt t="72213" x="2228850" y="3343275"/>
          <p14:tracePt t="72229" x="2171700" y="3343275"/>
          <p14:tracePt t="72247" x="2114550" y="3343275"/>
          <p14:tracePt t="72262" x="2071688" y="3343275"/>
          <p14:tracePt t="72280" x="2028825" y="3351213"/>
          <p14:tracePt t="72296" x="1985963" y="3379788"/>
          <p14:tracePt t="72313" x="1914525" y="3400425"/>
          <p14:tracePt t="72329" x="1879600" y="3429000"/>
          <p14:tracePt t="72346" x="1843088" y="3429000"/>
          <p14:tracePt t="72404" x="1836738" y="3436938"/>
          <p14:tracePt t="72420" x="1828800" y="3451225"/>
          <p14:tracePt t="72428" x="1828800" y="3457575"/>
          <p14:tracePt t="72437" x="1822450" y="3471863"/>
          <p14:tracePt t="72445" x="1814513" y="3486150"/>
          <p14:tracePt t="72462" x="1814513" y="3494088"/>
          <p14:tracePt t="72478" x="1814513" y="3500438"/>
          <p14:tracePt t="72496" x="1814513" y="3508375"/>
          <p14:tracePt t="72532" x="1814513" y="3514725"/>
          <p14:tracePt t="72536" x="1822450" y="3536950"/>
          <p14:tracePt t="72588" x="1843088" y="3536950"/>
          <p14:tracePt t="72596" x="1851025" y="3543300"/>
          <p14:tracePt t="72627" x="1857375" y="3543300"/>
          <p14:tracePt t="72635" x="1865313" y="3543300"/>
          <p14:tracePt t="72643" x="1879600" y="3543300"/>
          <p14:tracePt t="72645" x="1893888" y="3543300"/>
          <p14:tracePt t="72662" x="1914525" y="3543300"/>
          <p14:tracePt t="72679" x="1965325" y="3543300"/>
          <p14:tracePt t="72695" x="1985963" y="3543300"/>
          <p14:tracePt t="72712" x="2028825" y="3543300"/>
          <p14:tracePt t="72728" x="2071688" y="3543300"/>
          <p14:tracePt t="72746" x="2108200" y="3543300"/>
          <p14:tracePt t="72761" x="2157413" y="3543300"/>
          <p14:tracePt t="72779" x="2200275" y="3543300"/>
          <p14:tracePt t="72795" x="2314575" y="3543300"/>
          <p14:tracePt t="72812" x="2379663" y="3543300"/>
          <p14:tracePt t="72828" x="2436813" y="3543300"/>
          <p14:tracePt t="72845" x="2471738" y="3543300"/>
          <p14:tracePt t="72861" x="2508250" y="3543300"/>
          <p14:tracePt t="72878" x="2551113" y="3543300"/>
          <p14:tracePt t="72895" x="2600325" y="3543300"/>
          <p14:tracePt t="72912" x="2679700" y="3543300"/>
          <p14:tracePt t="72928" x="2700338" y="3543300"/>
          <p14:tracePt t="72945" x="2722563" y="3543300"/>
          <p14:tracePt t="72962" x="2728913" y="3543300"/>
          <p14:tracePt t="72979" x="2743200" y="3543300"/>
          <p14:tracePt t="72995" x="2757488" y="3543300"/>
          <p14:tracePt t="72995" x="2771775" y="3543300"/>
          <p14:tracePt t="73012" x="2794000" y="3529013"/>
          <p14:tracePt t="73029" x="2814638" y="3529013"/>
          <p14:tracePt t="73045" x="2857500" y="3514725"/>
          <p14:tracePt t="73065" x="2879725" y="3514725"/>
          <p14:tracePt t="73078" x="2908300" y="3500438"/>
          <p14:tracePt t="73095" x="2922588" y="3500438"/>
          <p14:tracePt t="73111" x="2965450" y="3486150"/>
          <p14:tracePt t="73128" x="2994025" y="3486150"/>
          <p14:tracePt t="73145" x="3022600" y="3486150"/>
          <p14:tracePt t="73161" x="3036888" y="3486150"/>
          <p14:tracePt t="73177" x="3051175" y="3486150"/>
          <p14:tracePt t="73195" x="3057525" y="3486150"/>
          <p14:tracePt t="73211" x="3079750" y="3486150"/>
          <p14:tracePt t="73228" x="3108325" y="3486150"/>
          <p14:tracePt t="73245" x="3179763" y="3494088"/>
          <p14:tracePt t="73261" x="3236913" y="3500438"/>
          <p14:tracePt t="73277" x="3243263" y="3500438"/>
          <p14:tracePt t="73356" x="3251200" y="3508375"/>
          <p14:tracePt t="73372" x="3251200" y="3522663"/>
          <p14:tracePt t="73380" x="3243263" y="3529013"/>
          <p14:tracePt t="73388" x="3228975" y="3536950"/>
          <p14:tracePt t="73395" x="3194050" y="3536950"/>
          <p14:tracePt t="73411" x="3143250" y="3557588"/>
          <p14:tracePt t="73428" x="3100388" y="3557588"/>
          <p14:tracePt t="73444" x="3057525" y="3557588"/>
          <p14:tracePt t="73461" x="3014663" y="3557588"/>
          <p14:tracePt t="73477" x="2957513" y="3557588"/>
          <p14:tracePt t="73495" x="2879725" y="3557588"/>
          <p14:tracePt t="73510" x="2814638" y="3557588"/>
          <p14:tracePt t="73528" x="2751138" y="3557588"/>
          <p14:tracePt t="73544" x="2708275" y="3557588"/>
          <p14:tracePt t="73561" x="2693988" y="3557588"/>
          <p14:tracePt t="73577" x="2657475" y="3557588"/>
          <p14:tracePt t="73594" x="2614613" y="3557588"/>
          <p14:tracePt t="73610" x="2571750" y="3557588"/>
          <p14:tracePt t="73627" x="2522538" y="3557588"/>
          <p14:tracePt t="73643" x="2500313" y="3557588"/>
          <p14:tracePt t="73661" x="2493963" y="3557588"/>
          <p14:tracePt t="73677" x="2479675" y="3557588"/>
          <p14:tracePt t="73695" x="2443163" y="3571875"/>
          <p14:tracePt t="73710" x="2422525" y="3571875"/>
          <p14:tracePt t="73727" x="2414588" y="3571875"/>
          <p14:tracePt t="74140" x="2408238" y="3579813"/>
          <p14:tracePt t="74148" x="2408238" y="3608388"/>
          <p14:tracePt t="74154" x="2408238" y="3622675"/>
          <p14:tracePt t="74164" x="2393950" y="3657600"/>
          <p14:tracePt t="74176" x="2351088" y="3708400"/>
          <p14:tracePt t="74194" x="2336800" y="3751263"/>
          <p14:tracePt t="74210" x="2314575" y="3771900"/>
          <p14:tracePt t="74245" x="2308225" y="3779838"/>
          <p14:tracePt t="74347" x="2293938" y="3779838"/>
          <p14:tracePt t="74356" x="2265363" y="3779838"/>
          <p14:tracePt t="74364" x="2251075" y="3779838"/>
          <p14:tracePt t="74372" x="2243138" y="3779838"/>
          <p14:tracePt t="74380" x="2236788" y="3779838"/>
          <p14:tracePt t="74392" x="2222500" y="3786188"/>
          <p14:tracePt t="74409" x="2193925" y="3800475"/>
          <p14:tracePt t="74604" x="2193925" y="3808413"/>
          <p14:tracePt t="74612" x="2193925" y="3829050"/>
          <p14:tracePt t="74892" x="2214563" y="3829050"/>
          <p14:tracePt t="74900" x="2251075" y="3829050"/>
          <p14:tracePt t="74909" x="2279650" y="3829050"/>
          <p14:tracePt t="74912" x="2336800" y="3829050"/>
          <p14:tracePt t="74925" x="2386013" y="3829050"/>
          <p14:tracePt t="74941" x="2479675" y="3829050"/>
          <p14:tracePt t="74959" x="2536825" y="3829050"/>
          <p14:tracePt t="74975" x="2643188" y="3851275"/>
          <p14:tracePt t="74992" x="2751138" y="3865563"/>
          <p14:tracePt t="75008" x="2843213" y="3886200"/>
          <p14:tracePt t="75025" x="2908300" y="3886200"/>
          <p14:tracePt t="75041" x="2986088" y="3886200"/>
          <p14:tracePt t="75058" x="3036888" y="3886200"/>
          <p14:tracePt t="75075" x="3108325" y="3886200"/>
          <p14:tracePt t="75092" x="3151188" y="3886200"/>
          <p14:tracePt t="75108" x="3222625" y="3886200"/>
          <p14:tracePt t="75125" x="3271838" y="3886200"/>
          <p14:tracePt t="75141" x="3351213" y="3886200"/>
          <p14:tracePt t="75158" x="3414713" y="3886200"/>
          <p14:tracePt t="75175" x="3457575" y="3886200"/>
          <p14:tracePt t="75192" x="3529013" y="3886200"/>
          <p14:tracePt t="75208" x="3551238" y="3886200"/>
          <p14:tracePt t="75225" x="3614738" y="3886200"/>
          <p14:tracePt t="75241" x="3657600" y="3886200"/>
          <p14:tracePt t="75258" x="3679825" y="3886200"/>
          <p14:tracePt t="75274" x="3736975" y="3886200"/>
          <p14:tracePt t="75292" x="3794125" y="3886200"/>
          <p14:tracePt t="75309" x="3851275" y="3871913"/>
          <p14:tracePt t="75325" x="3900488" y="3871913"/>
          <p14:tracePt t="75341" x="3937000" y="3865563"/>
          <p14:tracePt t="75358" x="3957638" y="3865563"/>
          <p14:tracePt t="75375" x="3986213" y="3851275"/>
          <p14:tracePt t="75391" x="4000500" y="3851275"/>
          <p14:tracePt t="75408" x="4014788" y="3843338"/>
          <p14:tracePt t="75424" x="4051300" y="3822700"/>
          <p14:tracePt t="75441" x="4086225" y="3808413"/>
          <p14:tracePt t="75458" x="4108450" y="3808413"/>
          <p14:tracePt t="75475" x="4143375" y="3800475"/>
          <p14:tracePt t="75491" x="4186238" y="3786188"/>
          <p14:tracePt t="75509" x="4222750" y="3779838"/>
          <p14:tracePt t="75524" x="4251325" y="3779838"/>
          <p14:tracePt t="75542" x="4300538" y="3757613"/>
          <p14:tracePt t="75557" x="4322763" y="3751263"/>
          <p14:tracePt t="75575" x="4365625" y="3743325"/>
          <p14:tracePt t="75590" x="4408488" y="3743325"/>
          <p14:tracePt t="75608" x="4437063" y="3743325"/>
          <p14:tracePt t="75624" x="4451350" y="3736975"/>
          <p14:tracePt t="75668" x="4465638" y="3736975"/>
          <p14:tracePt t="75684" x="4479925" y="3736975"/>
          <p14:tracePt t="75700" x="4494213" y="3736975"/>
          <p14:tracePt t="75704" x="4514850" y="3729038"/>
          <p14:tracePt t="75708" x="4551363" y="3722688"/>
          <p14:tracePt t="75724" x="4557713" y="3722688"/>
          <p14:tracePt t="75741" x="4572000" y="3714750"/>
          <p14:tracePt t="75757" x="4600575" y="3714750"/>
          <p14:tracePt t="75775" x="4637088" y="3714750"/>
          <p14:tracePt t="75791" x="4679950" y="3714750"/>
          <p14:tracePt t="75808" x="4708525" y="3714750"/>
          <p14:tracePt t="75824" x="4722813" y="3714750"/>
          <p14:tracePt t="75841" x="4751388" y="3714750"/>
          <p14:tracePt t="75884" x="4757738" y="3714750"/>
          <p14:tracePt t="76036" x="4729163" y="3714750"/>
          <p14:tracePt t="76044" x="4722813" y="3714750"/>
          <p14:tracePt t="76052" x="4708525" y="3714750"/>
          <p14:tracePt t="76060" x="4672013" y="3714750"/>
          <p14:tracePt t="76073" x="4643438" y="3714750"/>
          <p14:tracePt t="76090" x="4637088" y="3714750"/>
          <p14:tracePt t="76107" x="4614863" y="3714750"/>
          <p14:tracePt t="76124" x="4600575" y="3714750"/>
          <p14:tracePt t="76164" x="4594225" y="3714750"/>
          <p14:tracePt t="76180" x="4586288" y="3714750"/>
          <p14:tracePt t="76196" x="4572000" y="3714750"/>
          <p14:tracePt t="76212" x="4565650" y="3722688"/>
          <p14:tracePt t="76228" x="4557713" y="3722688"/>
          <p14:tracePt t="76244" x="4551363" y="3722688"/>
          <p14:tracePt t="76260" x="4537075" y="3722688"/>
          <p14:tracePt t="76265" x="4529138" y="3729038"/>
          <p14:tracePt t="76273" x="4522788" y="3729038"/>
          <p14:tracePt t="76290" x="4514850" y="3729038"/>
          <p14:tracePt t="76307" x="4500563" y="3729038"/>
          <p14:tracePt t="76307" x="4494213" y="3729038"/>
          <p14:tracePt t="76324" x="4457700" y="3729038"/>
          <p14:tracePt t="76341" x="4437063" y="3736975"/>
          <p14:tracePt t="76357" x="4371975" y="3757613"/>
          <p14:tracePt t="76374" x="4314825" y="3757613"/>
          <p14:tracePt t="76390" x="4265613" y="3757613"/>
          <p14:tracePt t="76407" x="4208463" y="3757613"/>
          <p14:tracePt t="76423" x="4171950" y="3765550"/>
          <p14:tracePt t="76440" x="4137025" y="3765550"/>
          <p14:tracePt t="76456" x="4108450" y="3786188"/>
          <p14:tracePt t="76474" x="4071938" y="3794125"/>
          <p14:tracePt t="76489" x="4051300" y="3800475"/>
          <p14:tracePt t="76507" x="4014788" y="3800475"/>
          <p14:tracePt t="76523" x="3986213" y="3808413"/>
          <p14:tracePt t="76540" x="3943350" y="3808413"/>
          <p14:tracePt t="76556" x="3900488" y="3808413"/>
          <p14:tracePt t="76572" x="3843338" y="3814763"/>
          <p14:tracePt t="76590" x="3829050" y="3814763"/>
          <p14:tracePt t="76606" x="3800475" y="3829050"/>
          <p14:tracePt t="76623" x="3765550" y="3843338"/>
          <p14:tracePt t="76640" x="3743325" y="3851275"/>
          <p14:tracePt t="76656" x="3694113" y="3871913"/>
          <p14:tracePt t="76673" x="3643313" y="3894138"/>
          <p14:tracePt t="76689" x="3586163" y="3900488"/>
          <p14:tracePt t="76707" x="3536950" y="3908425"/>
          <p14:tracePt t="76723" x="3494088" y="3908425"/>
          <p14:tracePt t="76723" x="3486150" y="3908425"/>
          <p14:tracePt t="76740" x="3457575" y="3914775"/>
          <p14:tracePt t="76757" x="3400425" y="3937000"/>
          <p14:tracePt t="76772" x="3343275" y="3957638"/>
          <p14:tracePt t="76789" x="3286125" y="3965575"/>
          <p14:tracePt t="76806" x="3200400" y="3994150"/>
          <p14:tracePt t="76822" x="3136900" y="3994150"/>
          <p14:tracePt t="76839" x="3057525" y="4008438"/>
          <p14:tracePt t="76855" x="3000375" y="4014788"/>
          <p14:tracePt t="76872" x="2957513" y="4014788"/>
          <p14:tracePt t="76889" x="2908300" y="4014788"/>
          <p14:tracePt t="76907" x="2857500" y="4037013"/>
          <p14:tracePt t="76923" x="2794000" y="4037013"/>
          <p14:tracePt t="76923" x="2779713" y="4037013"/>
          <p14:tracePt t="76940" x="2743200" y="4037013"/>
          <p14:tracePt t="76956" x="2714625" y="4037013"/>
          <p14:tracePt t="76972" x="2700338" y="4037013"/>
          <p14:tracePt t="76989" x="2665413" y="4037013"/>
          <p14:tracePt t="77006" x="2622550" y="4043363"/>
          <p14:tracePt t="77023" x="2579688" y="4051300"/>
          <p14:tracePt t="77039" x="2536825" y="4051300"/>
          <p14:tracePt t="77055" x="2514600" y="4051300"/>
          <p14:tracePt t="77073" x="2479675" y="4065588"/>
          <p14:tracePt t="77088" x="2436813" y="4065588"/>
          <p14:tracePt t="77105" x="2365375" y="4079875"/>
          <p14:tracePt t="77122" x="2322513" y="4079875"/>
          <p14:tracePt t="77139" x="2300288" y="4079875"/>
          <p14:tracePt t="77156" x="2265363" y="4079875"/>
          <p14:tracePt t="77173" x="2243138" y="4079875"/>
          <p14:tracePt t="77188" x="2222500" y="4079875"/>
          <p14:tracePt t="77205" x="2157413" y="4079875"/>
          <p14:tracePt t="77222" x="2114550" y="4079875"/>
          <p14:tracePt t="77239" x="2057400" y="4079875"/>
          <p14:tracePt t="77256" x="2014538" y="4094163"/>
          <p14:tracePt t="77272" x="1971675" y="4094163"/>
          <p14:tracePt t="77288" x="1957388" y="4094163"/>
          <p14:tracePt t="77305" x="1928813" y="4094163"/>
          <p14:tracePt t="77323" x="1914525" y="4094163"/>
          <p14:tracePt t="77339" x="1885950" y="4100513"/>
          <p14:tracePt t="77355" x="1843088" y="4100513"/>
          <p14:tracePt t="77372" x="1822450" y="4108450"/>
          <p14:tracePt t="77389" x="1814513" y="4108450"/>
          <p14:tracePt t="77405" x="1800225" y="4108450"/>
          <p14:tracePt t="77422" x="1779588" y="4108450"/>
          <p14:tracePt t="77438" x="1771650" y="4108450"/>
          <p14:tracePt t="77455" x="1751013" y="4108450"/>
          <p14:tracePt t="77472" x="1743075" y="4108450"/>
          <p14:tracePt t="77488" x="1722438" y="4108450"/>
          <p14:tracePt t="77505" x="1700213" y="4108450"/>
          <p14:tracePt t="77522" x="1685925" y="4108450"/>
          <p14:tracePt t="77538" x="1665288" y="4108450"/>
          <p14:tracePt t="77555" x="1657350" y="4108450"/>
          <p14:tracePt t="77612" x="1651000" y="4108450"/>
          <p14:tracePt t="77619" x="1628775" y="4108450"/>
          <p14:tracePt t="77676" x="1622425" y="4108450"/>
          <p14:tracePt t="77996" x="1628775" y="4108450"/>
          <p14:tracePt t="78004" x="1665288" y="4108450"/>
          <p14:tracePt t="78012" x="1722438" y="4108450"/>
          <p14:tracePt t="78020" x="1779588" y="4108450"/>
          <p14:tracePt t="78038" x="1851025" y="4108450"/>
          <p14:tracePt t="78054" x="1908175" y="4108450"/>
          <p14:tracePt t="78070" x="1957388" y="4108450"/>
          <p14:tracePt t="78088" x="1993900" y="4108450"/>
          <p14:tracePt t="78104" x="2036763" y="4108450"/>
          <p14:tracePt t="78121" x="2114550" y="4108450"/>
          <p14:tracePt t="78137" x="2193925" y="4108450"/>
          <p14:tracePt t="78154" x="2308225" y="4079875"/>
          <p14:tracePt t="78171" x="2443163" y="4079875"/>
          <p14:tracePt t="78171" x="2500313" y="4079875"/>
          <p14:tracePt t="78188" x="2622550" y="4079875"/>
          <p14:tracePt t="78204" x="2714625" y="4079875"/>
          <p14:tracePt t="78220" x="2779713" y="4079875"/>
          <p14:tracePt t="78237" x="2822575" y="4071938"/>
          <p14:tracePt t="78255" x="2857500" y="4071938"/>
          <p14:tracePt t="78270" x="2871788" y="4065588"/>
          <p14:tracePt t="78288" x="2908300" y="4065588"/>
          <p14:tracePt t="78303" x="2928938" y="4065588"/>
          <p14:tracePt t="78321" x="2943225" y="4065588"/>
          <p14:tracePt t="78337" x="2957513" y="4065588"/>
          <p14:tracePt t="78354" x="2965450" y="4065588"/>
          <p14:tracePt t="78370" x="2971800" y="4065588"/>
          <p14:tracePt t="78387" x="2979738" y="4065588"/>
          <p14:tracePt t="78435" x="2986088" y="4065588"/>
          <p14:tracePt t="78588" x="3000375" y="4065588"/>
          <p14:tracePt t="78620" x="3008313" y="4065588"/>
          <p14:tracePt t="78668" x="3014663" y="4065588"/>
          <p14:tracePt t="78684" x="3022600" y="4065588"/>
          <p14:tracePt t="78700" x="3036888" y="4065588"/>
          <p14:tracePt t="78700" x="3043238" y="4065588"/>
          <p14:tracePt t="78716" x="3065463" y="4065588"/>
          <p14:tracePt t="78724" x="3079750" y="4065588"/>
          <p14:tracePt t="78732" x="3094038" y="4065588"/>
          <p14:tracePt t="78740" x="3136900" y="4065588"/>
          <p14:tracePt t="78754" x="3157538" y="4065588"/>
          <p14:tracePt t="78769" x="3179763" y="4065588"/>
          <p14:tracePt t="78787" x="3222625" y="4065588"/>
          <p14:tracePt t="78803" x="3314700" y="4057650"/>
          <p14:tracePt t="78821" x="3400425" y="4037013"/>
          <p14:tracePt t="78836" x="3494088" y="4022725"/>
          <p14:tracePt t="78853" x="3557588" y="4022725"/>
          <p14:tracePt t="78869" x="3600450" y="4014788"/>
          <p14:tracePt t="78886" x="3643313" y="4014788"/>
          <p14:tracePt t="78903" x="3700463" y="4014788"/>
          <p14:tracePt t="78920" x="3779838" y="4014788"/>
          <p14:tracePt t="78936" x="3843338" y="4014788"/>
          <p14:tracePt t="78952" x="3937000" y="4014788"/>
          <p14:tracePt t="78969" x="4022725" y="4014788"/>
          <p14:tracePt t="78986" x="4071938" y="4014788"/>
          <p14:tracePt t="79003" x="4108450" y="4014788"/>
          <p14:tracePt t="79020" x="4122738" y="4014788"/>
          <p14:tracePt t="79036" x="4137025" y="4014788"/>
          <p14:tracePt t="79076" x="4151313" y="4014788"/>
          <p14:tracePt t="79084" x="4157663" y="4014788"/>
          <p14:tracePt t="79092" x="4179888" y="4008438"/>
          <p14:tracePt t="79103" x="4194175" y="4008438"/>
          <p14:tracePt t="79119" x="4200525" y="4008438"/>
          <p14:tracePt t="79137" x="4229100" y="3994150"/>
          <p14:tracePt t="79152" x="4286250" y="3994150"/>
          <p14:tracePt t="79169" x="4371975" y="3994150"/>
          <p14:tracePt t="79186" x="4429125" y="3994150"/>
          <p14:tracePt t="79203" x="4471988" y="3994150"/>
          <p14:tracePt t="79219" x="4494213" y="3994150"/>
          <p14:tracePt t="79268" x="4500563" y="3994150"/>
          <p14:tracePt t="79300" x="4508500" y="3994150"/>
          <p14:tracePt t="79308" x="4529138" y="3994150"/>
          <p14:tracePt t="79309" x="4537075" y="3994150"/>
          <p14:tracePt t="79319" x="4551363" y="3994150"/>
          <p14:tracePt t="79336" x="4614863" y="3994150"/>
          <p14:tracePt t="79352" x="4665663" y="3994150"/>
          <p14:tracePt t="79369" x="4708525" y="3994150"/>
          <p14:tracePt t="79385" x="4722813" y="3994150"/>
          <p14:tracePt t="79402" x="4765675" y="3994150"/>
          <p14:tracePt t="79418" x="4837113" y="3994150"/>
          <p14:tracePt t="79437" x="4908550" y="3986213"/>
          <p14:tracePt t="79452" x="4951413" y="3986213"/>
          <p14:tracePt t="79470" x="5014913" y="3986213"/>
          <p14:tracePt t="79485" x="5080000" y="3986213"/>
          <p14:tracePt t="79503" x="5157788" y="3986213"/>
          <p14:tracePt t="79519" x="5222875" y="3986213"/>
          <p14:tracePt t="79536" x="5280025" y="3986213"/>
          <p14:tracePt t="79552" x="5322888" y="3986213"/>
          <p14:tracePt t="79568" x="5386388" y="3986213"/>
          <p14:tracePt t="79585" x="5451475" y="3986213"/>
          <p14:tracePt t="79602" x="5557838" y="3986213"/>
          <p14:tracePt t="79618" x="5665788" y="3994150"/>
          <p14:tracePt t="79618" x="5708650" y="3994150"/>
          <p14:tracePt t="79636" x="5772150" y="3994150"/>
          <p14:tracePt t="79652" x="5815013" y="3994150"/>
          <p14:tracePt t="79669" x="5865813" y="3994150"/>
          <p14:tracePt t="79684" x="5908675" y="3986213"/>
          <p14:tracePt t="79703" x="5929313" y="3986213"/>
          <p14:tracePt t="79718" x="5937250" y="3986213"/>
          <p14:tracePt t="79735" x="5980113" y="3986213"/>
          <p14:tracePt t="79751" x="6037263" y="3979863"/>
          <p14:tracePt t="79769" x="6100763" y="3979863"/>
          <p14:tracePt t="79785" x="6165850" y="3965575"/>
          <p14:tracePt t="79801" x="6200775" y="3965575"/>
          <p14:tracePt t="79819" x="6229350" y="3965575"/>
          <p14:tracePt t="79835" x="6280150" y="3943350"/>
          <p14:tracePt t="79851" x="6386513" y="3943350"/>
          <p14:tracePt t="79869" x="6437313" y="3943350"/>
          <p14:tracePt t="79884" x="6515100" y="3943350"/>
          <p14:tracePt t="79903" x="6623050" y="3943350"/>
          <p14:tracePt t="79918" x="6743700" y="3943350"/>
          <p14:tracePt t="79936" x="6865938" y="3943350"/>
          <p14:tracePt t="79951" x="6958013" y="3943350"/>
          <p14:tracePt t="79969" x="7023100" y="3943350"/>
          <p14:tracePt t="79984" x="7051675" y="3943350"/>
          <p14:tracePt t="80001" x="7065963" y="3943350"/>
          <p14:tracePt t="80052" x="7086600" y="3943350"/>
          <p14:tracePt t="80068" x="7094538" y="3943350"/>
          <p14:tracePt t="80068" x="7108825" y="3943350"/>
          <p14:tracePt t="80084" x="7151688" y="3943350"/>
          <p14:tracePt t="80102" x="7180263" y="3943350"/>
          <p14:tracePt t="80117" x="7237413" y="3979863"/>
          <p14:tracePt t="80135" x="7294563" y="4037013"/>
          <p14:tracePt t="80151" x="7380288" y="4129088"/>
          <p14:tracePt t="80168" x="7451725" y="4208463"/>
          <p14:tracePt t="80184" x="7543800" y="4286250"/>
          <p14:tracePt t="80202" x="7580313" y="4314825"/>
          <p14:tracePt t="80217" x="7637463" y="4351338"/>
          <p14:tracePt t="80235" x="7694613" y="4386263"/>
          <p14:tracePt t="80251" x="7829550" y="4471988"/>
          <p14:tracePt t="80268" x="7900988" y="4522788"/>
          <p14:tracePt t="80284" x="7966075" y="4543425"/>
          <p14:tracePt t="80301" x="8001000" y="4572000"/>
          <p14:tracePt t="80318" x="8037513" y="4579938"/>
          <p14:tracePt t="80335" x="8080375" y="4614863"/>
          <p14:tracePt t="80351" x="8143875" y="4679950"/>
          <p14:tracePt t="80368" x="8201025" y="4729163"/>
          <p14:tracePt t="80383" x="8251825" y="4757738"/>
          <p14:tracePt t="80401" x="8280400" y="4765675"/>
          <p14:tracePt t="80417" x="8294688" y="4765675"/>
          <p14:tracePt t="80435" x="8315325" y="4772025"/>
          <p14:tracePt t="80450" x="8329613" y="4772025"/>
          <p14:tracePt t="80484" x="8343900" y="4772025"/>
          <p14:tracePt t="80484" x="8358188" y="4772025"/>
          <p14:tracePt t="80500" x="8366125" y="4779963"/>
          <p14:tracePt t="80517" x="8401050" y="4786313"/>
          <p14:tracePt t="80534" x="8415338" y="4800600"/>
          <p14:tracePt t="80550" x="8437563" y="4822825"/>
          <p14:tracePt t="80568" x="8466138" y="4843463"/>
          <p14:tracePt t="80584" x="8501063" y="4879975"/>
          <p14:tracePt t="80601" x="8523288" y="4894263"/>
          <p14:tracePt t="80617" x="8537575" y="4922838"/>
          <p14:tracePt t="80635" x="8537575" y="4937125"/>
          <p14:tracePt t="80650" x="8558213" y="4979988"/>
          <p14:tracePt t="80650" x="8558213" y="4986338"/>
          <p14:tracePt t="80668" x="8566150" y="5014913"/>
          <p14:tracePt t="80683" x="8572500" y="5065713"/>
          <p14:tracePt t="80701" x="8572500" y="5129213"/>
          <p14:tracePt t="80717" x="8572500" y="5172075"/>
          <p14:tracePt t="80734" x="8572500" y="5214938"/>
          <p14:tracePt t="80750" x="8572500" y="5229225"/>
          <p14:tracePt t="80766" x="8572500" y="5251450"/>
          <p14:tracePt t="80783" x="8572500" y="5257800"/>
          <p14:tracePt t="80867" x="8572500" y="5265738"/>
          <p14:tracePt t="80876" x="8566150" y="5272088"/>
          <p14:tracePt t="80885" x="8551863" y="5286375"/>
          <p14:tracePt t="80900" x="8529638" y="5300663"/>
          <p14:tracePt t="80900" x="8509000" y="5308600"/>
          <p14:tracePt t="80917" x="8443913" y="5329238"/>
          <p14:tracePt t="80934" x="8372475" y="5357813"/>
          <p14:tracePt t="80950" x="8280400" y="5365750"/>
          <p14:tracePt t="80966" x="8108950" y="5380038"/>
          <p14:tracePt t="80983" x="7894638" y="5422900"/>
          <p14:tracePt t="81000" x="7672388" y="5451475"/>
          <p14:tracePt t="81016" x="7443788" y="5486400"/>
          <p14:tracePt t="81033" x="7280275" y="5514975"/>
          <p14:tracePt t="81049" x="7108825" y="5514975"/>
          <p14:tracePt t="81067" x="6951663" y="5514975"/>
          <p14:tracePt t="81083" x="6686550" y="5537200"/>
          <p14:tracePt t="81100" x="6465888" y="5565775"/>
          <p14:tracePt t="81116" x="6237288" y="5608638"/>
          <p14:tracePt t="81133" x="5994400" y="5629275"/>
          <p14:tracePt t="81151" x="5765800" y="5629275"/>
          <p14:tracePt t="81166" x="5614988" y="5629275"/>
          <p14:tracePt t="81184" x="5437188" y="5629275"/>
          <p14:tracePt t="81200" x="5280025" y="5629275"/>
          <p14:tracePt t="81216" x="5094288" y="5629275"/>
          <p14:tracePt t="81233" x="4872038" y="5629275"/>
          <p14:tracePt t="81250" x="4594225" y="5629275"/>
          <p14:tracePt t="81266" x="4394200" y="5629275"/>
          <p14:tracePt t="81283" x="4165600" y="5629275"/>
          <p14:tracePt t="81300" x="3908425" y="5629275"/>
          <p14:tracePt t="81318" x="3714750" y="5629275"/>
          <p14:tracePt t="81332" x="3514725" y="5629275"/>
          <p14:tracePt t="81350" x="3322638" y="5629275"/>
          <p14:tracePt t="81366" x="3114675" y="5629275"/>
          <p14:tracePt t="81383" x="2943225" y="5629275"/>
          <p14:tracePt t="81399" x="2736850" y="5629275"/>
          <p14:tracePt t="81416" x="2514600" y="5629275"/>
          <p14:tracePt t="81432" x="2308225" y="5629275"/>
          <p14:tracePt t="81449" x="2114550" y="5629275"/>
          <p14:tracePt t="81466" x="1979613" y="5629275"/>
          <p14:tracePt t="81483" x="1822450" y="5629275"/>
          <p14:tracePt t="81499" x="1643063" y="5629275"/>
          <p14:tracePt t="81516" x="1557338" y="5629275"/>
          <p14:tracePt t="81532" x="1493838" y="5629275"/>
          <p14:tracePt t="81550" x="1400175" y="5629275"/>
          <p14:tracePt t="81565" x="1308100" y="5629275"/>
          <p14:tracePt t="81583" x="1208088" y="5629275"/>
          <p14:tracePt t="81599" x="1100138" y="5629275"/>
          <p14:tracePt t="81616" x="1036638" y="5629275"/>
          <p14:tracePt t="81632" x="965200" y="5629275"/>
          <p14:tracePt t="81649" x="908050" y="5608638"/>
          <p14:tracePt t="81665" x="893763" y="5600700"/>
          <p14:tracePt t="81683" x="857250" y="5586413"/>
          <p14:tracePt t="81699" x="822325" y="5551488"/>
          <p14:tracePt t="81716" x="785813" y="5514975"/>
          <p14:tracePt t="81732" x="736600" y="5480050"/>
          <p14:tracePt t="81749" x="700088" y="5443538"/>
          <p14:tracePt t="81766" x="671513" y="5408613"/>
          <p14:tracePt t="81783" x="657225" y="5380038"/>
          <p14:tracePt t="81799" x="657225" y="5343525"/>
          <p14:tracePt t="81816" x="657225" y="5280025"/>
          <p14:tracePt t="81833" x="657225" y="5214938"/>
          <p14:tracePt t="81849" x="679450" y="5143500"/>
          <p14:tracePt t="81865" x="700088" y="5100638"/>
          <p14:tracePt t="81883" x="736600" y="5037138"/>
          <p14:tracePt t="81898" x="779463" y="4994275"/>
          <p14:tracePt t="81898" x="793750" y="4972050"/>
          <p14:tracePt t="81916" x="828675" y="4937125"/>
          <p14:tracePt t="81932" x="865188" y="4908550"/>
          <p14:tracePt t="81949" x="908050" y="4894263"/>
          <p14:tracePt t="81965" x="1014413" y="4894263"/>
          <p14:tracePt t="81982" x="1200150" y="4894263"/>
          <p14:tracePt t="81999" x="1471613" y="4894263"/>
          <p14:tracePt t="82016" x="1800225" y="4894263"/>
          <p14:tracePt t="82031" x="2136775" y="4894263"/>
          <p14:tracePt t="82049" x="2493963" y="4894263"/>
          <p14:tracePt t="82065" x="2914650" y="4894263"/>
          <p14:tracePt t="82082" x="3222625" y="4894263"/>
          <p14:tracePt t="82098" x="3565525" y="4894263"/>
          <p14:tracePt t="82098" x="3700463" y="4894263"/>
          <p14:tracePt t="82116" x="3971925" y="4894263"/>
          <p14:tracePt t="82132" x="4214813" y="4894263"/>
          <p14:tracePt t="82148" x="4365625" y="4894263"/>
          <p14:tracePt t="82165" x="4543425" y="4894263"/>
          <p14:tracePt t="82182" x="4729163" y="4894263"/>
          <p14:tracePt t="82198" x="4937125" y="4894263"/>
          <p14:tracePt t="82216" x="5208588" y="4894263"/>
          <p14:tracePt t="82231" x="5465763" y="4894263"/>
          <p14:tracePt t="82248" x="5757863" y="4894263"/>
          <p14:tracePt t="82264" x="6029325" y="4894263"/>
          <p14:tracePt t="82282" x="6272213" y="4894263"/>
          <p14:tracePt t="82298" x="6457950" y="4894263"/>
          <p14:tracePt t="82315" x="6629400" y="4894263"/>
          <p14:tracePt t="82315" x="6657975" y="4894263"/>
          <p14:tracePt t="82332" x="6751638" y="4894263"/>
          <p14:tracePt t="82349" x="6829425" y="4894263"/>
          <p14:tracePt t="82365" x="6894513" y="4894263"/>
          <p14:tracePt t="82381" x="7015163" y="4894263"/>
          <p14:tracePt t="82398" x="7172325" y="4894263"/>
          <p14:tracePt t="82415" x="7308850" y="4894263"/>
          <p14:tracePt t="82431" x="7466013" y="4894263"/>
          <p14:tracePt t="82449" x="7623175" y="4894263"/>
          <p14:tracePt t="82464" x="7743825" y="4894263"/>
          <p14:tracePt t="82482" x="7837488" y="4894263"/>
          <p14:tracePt t="82498" x="7923213" y="4894263"/>
          <p14:tracePt t="82515" x="8015288" y="4894263"/>
          <p14:tracePt t="82531" x="8158163" y="4894263"/>
          <p14:tracePt t="82548" x="8266113" y="4894263"/>
          <p14:tracePt t="82564" x="8343900" y="4894263"/>
          <p14:tracePt t="82581" x="8429625" y="4894263"/>
          <p14:tracePt t="82597" x="8523288" y="4894263"/>
          <p14:tracePt t="82615" x="8615363" y="4894263"/>
          <p14:tracePt t="82631" x="8694738" y="4908550"/>
          <p14:tracePt t="82647" x="8743950" y="4908550"/>
          <p14:tracePt t="82664" x="8772525" y="4922838"/>
          <p14:tracePt t="82681" x="8786813" y="4937125"/>
          <p14:tracePt t="82698" x="8794750" y="4943475"/>
          <p14:tracePt t="82714" x="8809038" y="4957763"/>
          <p14:tracePt t="82730" x="8815388" y="4965700"/>
          <p14:tracePt t="82747" x="8815388" y="4994275"/>
          <p14:tracePt t="82763" x="8815388" y="5043488"/>
          <p14:tracePt t="82781" x="8815388" y="5065713"/>
          <p14:tracePt t="82797" x="8815388" y="5108575"/>
          <p14:tracePt t="82814" x="8815388" y="5151438"/>
          <p14:tracePt t="82830" x="8794750" y="5194300"/>
          <p14:tracePt t="82847" x="8743950" y="5222875"/>
          <p14:tracePt t="82864" x="8686800" y="5251450"/>
          <p14:tracePt t="82881" x="8609013" y="5286375"/>
          <p14:tracePt t="82897" x="8466138" y="5294313"/>
          <p14:tracePt t="82914" x="8286750" y="5337175"/>
          <p14:tracePt t="82930" x="8058150" y="5351463"/>
          <p14:tracePt t="82947" x="7658100" y="5414963"/>
          <p14:tracePt t="82965" x="7400925" y="5443538"/>
          <p14:tracePt t="82980" x="7172325" y="5486400"/>
          <p14:tracePt t="82997" x="6994525" y="5508625"/>
          <p14:tracePt t="83013" x="6815138" y="5551488"/>
          <p14:tracePt t="83030" x="6708775" y="5557838"/>
          <p14:tracePt t="83047" x="6580188" y="5608638"/>
          <p14:tracePt t="83080" x="6423025" y="5622925"/>
          <p14:tracePt t="83081" x="6280150" y="5622925"/>
          <p14:tracePt t="83097" x="6108700" y="5622925"/>
          <p14:tracePt t="83113" x="5929313" y="5637213"/>
          <p14:tracePt t="83131" x="5822950" y="5637213"/>
          <p14:tracePt t="83146" x="5729288" y="5637213"/>
          <p14:tracePt t="83165" x="5708650" y="5637213"/>
          <p14:tracePt t="83179" x="5694363" y="5637213"/>
          <p14:tracePt t="83197" x="5686425" y="5637213"/>
          <p14:tracePt t="83755" x="5686425" y="5614988"/>
          <p14:tracePt t="83763" x="5722938" y="5543550"/>
          <p14:tracePt t="83771" x="5757863" y="5500688"/>
          <p14:tracePt t="83779" x="5794375" y="5429250"/>
          <p14:tracePt t="83787" x="5808663" y="5372100"/>
          <p14:tracePt t="83797" x="5837238" y="5322888"/>
          <p14:tracePt t="83812" x="5837238" y="5286375"/>
          <p14:tracePt t="83830" x="5843588" y="5265738"/>
          <p14:tracePt t="83846" x="5843588" y="5257800"/>
          <p14:tracePt t="83862" x="5851525" y="5251450"/>
          <p14:tracePt t="83879" x="5851525" y="5243513"/>
          <p14:tracePt t="83896" x="5857875" y="5222875"/>
          <p14:tracePt t="83940" x="5857875" y="5214938"/>
          <p14:tracePt t="83948" x="5857875" y="5186363"/>
          <p14:tracePt t="83955" x="5872163" y="5172075"/>
          <p14:tracePt t="83962" x="5880100" y="5165725"/>
          <p14:tracePt t="83995" x="5886450" y="5137150"/>
          <p14:tracePt t="83996" x="5886450" y="5122863"/>
          <p14:tracePt t="84012" x="5900738" y="5080000"/>
          <p14:tracePt t="84030" x="5915025" y="5051425"/>
          <p14:tracePt t="84046" x="5929313" y="5037138"/>
          <p14:tracePt t="84062" x="5937250" y="5014913"/>
          <p14:tracePt t="84078" x="5965825" y="4994275"/>
          <p14:tracePt t="84096" x="5986463" y="4957763"/>
          <p14:tracePt t="84112" x="6043613" y="4908550"/>
          <p14:tracePt t="84129" x="6151563" y="4808538"/>
          <p14:tracePt t="84145" x="6257925" y="4743450"/>
          <p14:tracePt t="84162" x="6337300" y="4672013"/>
          <p14:tracePt t="84179" x="6394450" y="4637088"/>
          <p14:tracePt t="84179" x="6437313" y="4614863"/>
          <p14:tracePt t="84196" x="6494463" y="4579938"/>
          <p14:tracePt t="84212" x="6529388" y="4543425"/>
          <p14:tracePt t="84228" x="6551613" y="4529138"/>
          <p14:tracePt t="84245" x="6594475" y="4500563"/>
          <p14:tracePt t="84262" x="6623050" y="4494213"/>
          <p14:tracePt t="84278" x="6665913" y="4486275"/>
          <p14:tracePt t="84296" x="6708775" y="4457700"/>
          <p14:tracePt t="84312" x="6757988" y="4451350"/>
          <p14:tracePt t="84330" x="6772275" y="4451350"/>
          <p14:tracePt t="84345" x="6786563" y="4451350"/>
          <p14:tracePt t="84361" x="6815138" y="4437063"/>
          <p14:tracePt t="84378" x="6837363" y="4437063"/>
          <p14:tracePt t="84396" x="6843713" y="4437063"/>
          <p14:tracePt t="84900" x="6880225" y="4408488"/>
          <p14:tracePt t="84908" x="6880225" y="4400550"/>
          <p14:tracePt t="84916" x="6880225" y="4379913"/>
          <p14:tracePt t="84924" x="6894513" y="4308475"/>
          <p14:tracePt t="84940" x="6894513" y="4257675"/>
          <p14:tracePt t="84946" x="6894513" y="4179888"/>
          <p14:tracePt t="84961" x="6886575" y="4114800"/>
          <p14:tracePt t="84978" x="6729413" y="3986213"/>
          <p14:tracePt t="84994" x="6465888" y="3857625"/>
          <p14:tracePt t="85012" x="6037263" y="3686175"/>
          <p14:tracePt t="85028" x="5751513" y="3571875"/>
          <p14:tracePt t="85045" x="5508625" y="3479800"/>
          <p14:tracePt t="85060" x="5337175" y="3371850"/>
          <p14:tracePt t="85078" x="5214938" y="3314700"/>
          <p14:tracePt t="85094" x="5100638" y="3286125"/>
          <p14:tracePt t="85111" x="4957763" y="3251200"/>
          <p14:tracePt t="85127" x="4814888" y="3228975"/>
          <p14:tracePt t="85144" x="4672013" y="3200400"/>
          <p14:tracePt t="85161" x="4579938" y="3200400"/>
          <p14:tracePt t="85178" x="4508500" y="3200400"/>
          <p14:tracePt t="85194" x="4414838" y="3200400"/>
          <p14:tracePt t="85211" x="4294188" y="3251200"/>
          <p14:tracePt t="85227" x="4179888" y="3328988"/>
          <p14:tracePt t="85245" x="4100513" y="3414713"/>
          <p14:tracePt t="85260" x="4037013" y="3522663"/>
          <p14:tracePt t="85277" x="3986213" y="3636963"/>
          <p14:tracePt t="85294" x="3971925" y="3751263"/>
          <p14:tracePt t="85311" x="3971925" y="3800475"/>
          <p14:tracePt t="85327" x="3986213" y="3851275"/>
          <p14:tracePt t="85344" x="4008438" y="3865563"/>
          <p14:tracePt t="85360" x="4043363" y="3865563"/>
          <p14:tracePt t="85377" x="4051300" y="3865563"/>
          <p14:tracePt t="85393" x="4065588" y="3871913"/>
          <p14:tracePt t="85732" x="4071938" y="3871913"/>
          <p14:tracePt t="85736" x="4071938" y="3843338"/>
          <p14:tracePt t="85745" x="4057650" y="3829050"/>
          <p14:tracePt t="85760" x="4057650" y="3822700"/>
          <p14:tracePt t="86380" x="4057650" y="3814763"/>
          <p14:tracePt t="86412" x="4057650" y="3800475"/>
          <p14:tracePt t="86420" x="4071938" y="3800475"/>
          <p14:tracePt t="86428" x="4129088" y="3794125"/>
          <p14:tracePt t="86442" x="4208463" y="3794125"/>
          <p14:tracePt t="86458" x="4386263" y="3851275"/>
          <p14:tracePt t="86477" x="4414838" y="3886200"/>
          <p14:tracePt t="86492" x="4429125" y="3886200"/>
          <p14:tracePt t="86540" x="4437063" y="3886200"/>
          <p14:tracePt t="86548" x="4451350" y="3879850"/>
          <p14:tracePt t="86559" x="4465638" y="3871913"/>
          <p14:tracePt t="86561" x="4479925" y="3857625"/>
          <p14:tracePt t="88231"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8DF900-3416-4127-912B-1B9E3A20B9CB}"/>
              </a:ext>
            </a:extLst>
          </p:cNvPr>
          <p:cNvSpPr>
            <a:spLocks noGrp="1"/>
          </p:cNvSpPr>
          <p:nvPr>
            <p:ph type="title"/>
          </p:nvPr>
        </p:nvSpPr>
        <p:spPr>
          <a:xfrm>
            <a:off x="431006" y="159047"/>
            <a:ext cx="8281987" cy="461665"/>
          </a:xfrm>
        </p:spPr>
        <p:txBody>
          <a:bodyPr/>
          <a:lstStyle/>
          <a:p>
            <a:r>
              <a:rPr lang="en-US" altLang="en-US" sz="2400" dirty="0"/>
              <a:t>Q1: Where can a block be placed in the upper level? </a:t>
            </a:r>
            <a:endParaRPr lang="en-US" sz="2400" dirty="0"/>
          </a:p>
        </p:txBody>
      </p:sp>
      <p:sp>
        <p:nvSpPr>
          <p:cNvPr id="4" name="Footer Placeholder 3">
            <a:extLst>
              <a:ext uri="{FF2B5EF4-FFF2-40B4-BE49-F238E27FC236}">
                <a16:creationId xmlns:a16="http://schemas.microsoft.com/office/drawing/2014/main" xmlns="" id="{5D754EEB-D4DD-45BF-BC34-DB9AAC1A6B4E}"/>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3">
            <a:extLst>
              <a:ext uri="{FF2B5EF4-FFF2-40B4-BE49-F238E27FC236}">
                <a16:creationId xmlns:a16="http://schemas.microsoft.com/office/drawing/2014/main" xmlns="" id="{2B23F5CB-02F3-4134-8DA0-54A46422A55D}"/>
              </a:ext>
            </a:extLst>
          </p:cNvPr>
          <p:cNvSpPr txBox="1">
            <a:spLocks noChangeArrowheads="1"/>
          </p:cNvSpPr>
          <p:nvPr/>
        </p:nvSpPr>
        <p:spPr bwMode="auto">
          <a:xfrm>
            <a:off x="611560" y="908720"/>
            <a:ext cx="7162800" cy="31913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r>
              <a:rPr lang="en-US" altLang="en-US" kern="0" dirty="0"/>
              <a:t>Block 12 placed in </a:t>
            </a:r>
            <a:r>
              <a:rPr lang="en-US" altLang="en-US" kern="0" dirty="0" smtClean="0"/>
              <a:t>8-block </a:t>
            </a:r>
            <a:r>
              <a:rPr lang="en-US" altLang="en-US" kern="0" dirty="0"/>
              <a:t>cache:</a:t>
            </a:r>
          </a:p>
          <a:p>
            <a:pPr lvl="1"/>
            <a:r>
              <a:rPr lang="en-US" altLang="en-US" kern="0" dirty="0"/>
              <a:t>Fully associative, direct mapped, 2-way set associative</a:t>
            </a:r>
          </a:p>
          <a:p>
            <a:pPr lvl="1"/>
            <a:r>
              <a:rPr lang="en-US" altLang="en-US" kern="0" dirty="0"/>
              <a:t>S.A. Mapping = Block Number Modulo Number Sets (n-way set associative)</a:t>
            </a:r>
          </a:p>
        </p:txBody>
      </p:sp>
      <p:pic>
        <p:nvPicPr>
          <p:cNvPr id="6" name="Picture 11">
            <a:extLst>
              <a:ext uri="{FF2B5EF4-FFF2-40B4-BE49-F238E27FC236}">
                <a16:creationId xmlns:a16="http://schemas.microsoft.com/office/drawing/2014/main" xmlns="" id="{A276E133-6BD8-47E5-BFC3-51F8E3F41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9640" y="3789040"/>
            <a:ext cx="5328592" cy="1745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433557973"/>
      </p:ext>
    </p:extLst>
  </p:cSld>
  <p:clrMapOvr>
    <a:masterClrMapping/>
  </p:clrMapOvr>
  <mc:AlternateContent xmlns:mc="http://schemas.openxmlformats.org/markup-compatibility/2006">
    <mc:Choice xmlns:p14="http://schemas.microsoft.com/office/powerpoint/2010/main" Requires="p14">
      <p:transition spd="slow" p14:dur="2000" advTm="107901"/>
    </mc:Choice>
    <mc:Fallback>
      <p:transition spd="slow" advTm="107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39CFB4-713C-4516-BBF7-DBF53AE31CEB}"/>
              </a:ext>
            </a:extLst>
          </p:cNvPr>
          <p:cNvSpPr>
            <a:spLocks noGrp="1"/>
          </p:cNvSpPr>
          <p:nvPr>
            <p:ph type="title"/>
          </p:nvPr>
        </p:nvSpPr>
        <p:spPr>
          <a:xfrm>
            <a:off x="431006" y="160399"/>
            <a:ext cx="8281987" cy="461665"/>
          </a:xfrm>
        </p:spPr>
        <p:txBody>
          <a:bodyPr/>
          <a:lstStyle/>
          <a:p>
            <a:r>
              <a:rPr lang="en-US" altLang="en-US" sz="2400" dirty="0"/>
              <a:t>Q2: How is a block found if it is in the upper level?</a:t>
            </a:r>
            <a:endParaRPr lang="en-US" sz="2400" dirty="0"/>
          </a:p>
        </p:txBody>
      </p:sp>
      <p:sp>
        <p:nvSpPr>
          <p:cNvPr id="4" name="Footer Placeholder 3">
            <a:extLst>
              <a:ext uri="{FF2B5EF4-FFF2-40B4-BE49-F238E27FC236}">
                <a16:creationId xmlns:a16="http://schemas.microsoft.com/office/drawing/2014/main" xmlns="" id="{EF6952C9-7720-4245-B93C-6A0A6D928DBE}"/>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3">
            <a:extLst>
              <a:ext uri="{FF2B5EF4-FFF2-40B4-BE49-F238E27FC236}">
                <a16:creationId xmlns:a16="http://schemas.microsoft.com/office/drawing/2014/main" xmlns="" id="{EFDFA1B5-8BB8-4088-8CC6-77C81EF452DC}"/>
              </a:ext>
            </a:extLst>
          </p:cNvPr>
          <p:cNvSpPr txBox="1">
            <a:spLocks noChangeArrowheads="1"/>
          </p:cNvSpPr>
          <p:nvPr/>
        </p:nvSpPr>
        <p:spPr bwMode="auto">
          <a:xfrm>
            <a:off x="683568" y="1052736"/>
            <a:ext cx="7162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r>
              <a:rPr lang="en-US" altLang="en-US" kern="0" dirty="0"/>
              <a:t>Tag on each block</a:t>
            </a:r>
          </a:p>
          <a:p>
            <a:pPr lvl="1"/>
            <a:r>
              <a:rPr lang="en-US" altLang="en-US" kern="0" dirty="0"/>
              <a:t>No need to check index or block offset</a:t>
            </a:r>
          </a:p>
          <a:p>
            <a:r>
              <a:rPr lang="en-US" altLang="en-US" kern="0" dirty="0"/>
              <a:t>Increasing associativity  </a:t>
            </a:r>
            <a:r>
              <a:rPr lang="en-US" altLang="en-US" kern="0" dirty="0">
                <a:sym typeface="Wingdings" panose="05000000000000000000" pitchFamily="2" charset="2"/>
              </a:rPr>
              <a:t></a:t>
            </a:r>
          </a:p>
          <a:p>
            <a:pPr lvl="1"/>
            <a:r>
              <a:rPr lang="en-US" altLang="en-US" kern="0" dirty="0"/>
              <a:t>shrinks index </a:t>
            </a:r>
            <a:r>
              <a:rPr lang="en-US" altLang="en-US" kern="0" dirty="0">
                <a:sym typeface="Wingdings" panose="05000000000000000000" pitchFamily="2" charset="2"/>
              </a:rPr>
              <a:t></a:t>
            </a:r>
          </a:p>
          <a:p>
            <a:pPr lvl="2"/>
            <a:r>
              <a:rPr lang="en-US" altLang="en-US" kern="0" dirty="0"/>
              <a:t>expands tag</a:t>
            </a:r>
          </a:p>
        </p:txBody>
      </p:sp>
      <p:pic>
        <p:nvPicPr>
          <p:cNvPr id="7" name="Picture 11">
            <a:extLst>
              <a:ext uri="{FF2B5EF4-FFF2-40B4-BE49-F238E27FC236}">
                <a16:creationId xmlns:a16="http://schemas.microsoft.com/office/drawing/2014/main" xmlns="" id="{F0297970-F8D1-44B0-AA79-1602EEE5F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376" y="4313125"/>
            <a:ext cx="6895247" cy="105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246936373"/>
      </p:ext>
    </p:extLst>
  </p:cSld>
  <p:clrMapOvr>
    <a:masterClrMapping/>
  </p:clrMapOvr>
  <mc:AlternateContent xmlns:mc="http://schemas.openxmlformats.org/markup-compatibility/2006">
    <mc:Choice xmlns:p14="http://schemas.microsoft.com/office/powerpoint/2010/main" Requires="p14">
      <p:transition spd="slow" p14:dur="2000" advTm="120513"/>
    </mc:Choice>
    <mc:Fallback>
      <p:transition spd="slow" advTm="120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additive="base">
                                        <p:cTn id="35"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3"/>
                </p:tgtEl>
              </p:cMediaNode>
            </p:audio>
          </p:childTnLst>
        </p:cTn>
      </p:par>
    </p:tnLst>
    <p:bldLst>
      <p:bldP spid="5" grpId="0" build="p" bldLvl="3" autoUpdateAnimBg="0"/>
    </p:bldLst>
  </p:timing>
  <p:extLst>
    <p:ext uri="{3A86A75C-4F4B-4683-9AE1-C65F6400EC91}">
      <p14:laserTraceLst xmlns:p14="http://schemas.microsoft.com/office/powerpoint/2010/main">
        <p14:tracePtLst>
          <p14:tracePt t="33993" x="8937625" y="4729163"/>
          <p14:tracePt t="34047" x="8972550" y="4729163"/>
          <p14:tracePt t="34054" x="9051925" y="4729163"/>
          <p14:tracePt t="34062" x="9137650" y="4694238"/>
          <p14:tracePt t="34073" x="9137650" y="4651375"/>
          <p14:tracePt t="34089" x="9137650" y="4608513"/>
          <p14:tracePt t="34106" x="9137650" y="4600575"/>
          <p14:tracePt t="34122" x="9137650" y="4594225"/>
          <p14:tracePt t="34247" x="9137650" y="4622800"/>
          <p14:tracePt t="34254" x="9101138" y="4672013"/>
          <p14:tracePt t="34263" x="8972550" y="4794250"/>
          <p14:tracePt t="34272" x="8815388" y="4908550"/>
          <p14:tracePt t="34288" x="8623300" y="5057775"/>
          <p14:tracePt t="34306" x="8401050" y="5214938"/>
          <p14:tracePt t="34322" x="8201025" y="5351463"/>
          <p14:tracePt t="34339" x="7966075" y="5472113"/>
          <p14:tracePt t="34355" x="7766050" y="5557838"/>
          <p14:tracePt t="34372" x="7629525" y="5614988"/>
          <p14:tracePt t="34388" x="7529513" y="5657850"/>
          <p14:tracePt t="34405" x="7308850" y="5786438"/>
          <p14:tracePt t="34422" x="6843713" y="5943600"/>
          <p14:tracePt t="34439" x="6694488" y="5994400"/>
          <p14:tracePt t="34455" x="6557963" y="5994400"/>
          <p14:tracePt t="34472" x="6365875" y="5994400"/>
          <p14:tracePt t="34488" x="6229350" y="5994400"/>
          <p14:tracePt t="34506" x="6137275" y="5994400"/>
          <p14:tracePt t="34521" x="6072188" y="5994400"/>
          <p14:tracePt t="34539" x="6043613" y="5994400"/>
          <p14:tracePt t="34599" x="6029325" y="5994400"/>
          <p14:tracePt t="34600" x="6000750" y="5980113"/>
          <p14:tracePt t="34607" x="5980113" y="5980113"/>
          <p14:tracePt t="34621" x="5794375" y="5957888"/>
          <p14:tracePt t="34639" x="5743575" y="5937250"/>
          <p14:tracePt t="34655" x="5715000" y="5937250"/>
          <p14:tracePt t="34672" x="5686425" y="5929313"/>
          <p14:tracePt t="34688" x="5651500" y="5900738"/>
          <p14:tracePt t="34705" x="5594350" y="5886450"/>
          <p14:tracePt t="34721" x="5522913" y="5865813"/>
          <p14:tracePt t="34739" x="5472113" y="5837238"/>
          <p14:tracePt t="34754" x="5394325" y="5794375"/>
          <p14:tracePt t="34772" x="5294313" y="5737225"/>
          <p14:tracePt t="34788" x="5172075" y="5694363"/>
          <p14:tracePt t="34806" x="5108575" y="5672138"/>
          <p14:tracePt t="34821" x="5043488" y="5622925"/>
          <p14:tracePt t="34839" x="4979988" y="5580063"/>
          <p14:tracePt t="34854" x="4914900" y="5543550"/>
          <p14:tracePt t="34872" x="4843463" y="5500688"/>
          <p14:tracePt t="34888" x="4757738" y="5457825"/>
          <p14:tracePt t="34905" x="4708525" y="5422900"/>
          <p14:tracePt t="34921" x="4694238" y="5394325"/>
          <p14:tracePt t="34938" x="4686300" y="5365750"/>
          <p14:tracePt t="34954" x="4665663" y="5308600"/>
          <p14:tracePt t="34972" x="4665663" y="5265738"/>
          <p14:tracePt t="34987" x="4672013" y="5194300"/>
          <p14:tracePt t="35005" x="4686300" y="5086350"/>
          <p14:tracePt t="35024" x="4686300" y="5057775"/>
          <p14:tracePt t="35038" x="4714875" y="4922838"/>
          <p14:tracePt t="35055" x="4722813" y="4857750"/>
          <p14:tracePt t="35071" x="4729163" y="4779963"/>
          <p14:tracePt t="35087" x="4765675" y="4686300"/>
          <p14:tracePt t="35105" x="4779963" y="4614863"/>
          <p14:tracePt t="35121" x="4794250" y="4557713"/>
          <p14:tracePt t="35138" x="4822825" y="4494213"/>
          <p14:tracePt t="35154" x="4886325" y="4422775"/>
          <p14:tracePt t="35172" x="4972050" y="4314825"/>
          <p14:tracePt t="35187" x="5094288" y="4214813"/>
          <p14:tracePt t="35205" x="5229225" y="4114800"/>
          <p14:tracePt t="35221" x="5386388" y="4008438"/>
          <p14:tracePt t="35221" x="5443538" y="3971925"/>
          <p14:tracePt t="35239" x="5522913" y="3922713"/>
          <p14:tracePt t="35239" x="5565775" y="3914775"/>
          <p14:tracePt t="35255" x="5665788" y="3865563"/>
          <p14:tracePt t="35270" x="5780088" y="3822700"/>
          <p14:tracePt t="35287" x="5886450" y="3808413"/>
          <p14:tracePt t="35304" x="6086475" y="3757613"/>
          <p14:tracePt t="35320" x="6265863" y="3729038"/>
          <p14:tracePt t="35337" x="6457950" y="3694113"/>
          <p14:tracePt t="35354" x="6665913" y="3665538"/>
          <p14:tracePt t="35371" x="6915150" y="3629025"/>
          <p14:tracePt t="35387" x="7072313" y="3629025"/>
          <p14:tracePt t="35405" x="7223125" y="3629025"/>
          <p14:tracePt t="35420" x="7366000" y="3629025"/>
          <p14:tracePt t="35437" x="7458075" y="3629025"/>
          <p14:tracePt t="35454" x="7580313" y="3629025"/>
          <p14:tracePt t="35471" x="7666038" y="3629025"/>
          <p14:tracePt t="35486" x="7743825" y="3636963"/>
          <p14:tracePt t="35504" x="7808913" y="3651250"/>
          <p14:tracePt t="35521" x="7908925" y="3694113"/>
          <p14:tracePt t="35537" x="7951788" y="3714750"/>
          <p14:tracePt t="35553" x="7986713" y="3751263"/>
          <p14:tracePt t="35570" x="8015288" y="3822700"/>
          <p14:tracePt t="35587" x="8043863" y="3894138"/>
          <p14:tracePt t="35604" x="8080375" y="3986213"/>
          <p14:tracePt t="35620" x="8101013" y="4151313"/>
          <p14:tracePt t="35637" x="8115300" y="4243388"/>
          <p14:tracePt t="35654" x="8137525" y="4457700"/>
          <p14:tracePt t="35670" x="8158163" y="4557713"/>
          <p14:tracePt t="35687" x="8158163" y="4657725"/>
          <p14:tracePt t="35704" x="8158163" y="4765675"/>
          <p14:tracePt t="35720" x="8143875" y="4857750"/>
          <p14:tracePt t="35737" x="8101013" y="4943475"/>
          <p14:tracePt t="35753" x="8051800" y="5014913"/>
          <p14:tracePt t="35770" x="7980363" y="5108575"/>
          <p14:tracePt t="35786" x="7923213" y="5172075"/>
          <p14:tracePt t="35804" x="7858125" y="5243513"/>
          <p14:tracePt t="35820" x="7786688" y="5280025"/>
          <p14:tracePt t="35837" x="7715250" y="5337175"/>
          <p14:tracePt t="35853" x="7680325" y="5372100"/>
          <p14:tracePt t="35870" x="7566025" y="5451475"/>
          <p14:tracePt t="35886" x="7466013" y="5500688"/>
          <p14:tracePt t="35903" x="7315200" y="5557838"/>
          <p14:tracePt t="35921" x="7172325" y="5594350"/>
          <p14:tracePt t="35936" x="7008813" y="5651500"/>
          <p14:tracePt t="35954" x="6880225" y="5680075"/>
          <p14:tracePt t="35969" x="6743700" y="5715000"/>
          <p14:tracePt t="35987" x="6615113" y="5751513"/>
          <p14:tracePt t="36003" x="6523038" y="5765800"/>
          <p14:tracePt t="36020" x="6429375" y="5765800"/>
          <p14:tracePt t="36036" x="6315075" y="5765800"/>
          <p14:tracePt t="36054" x="6157913" y="5765800"/>
          <p14:tracePt t="36070" x="5965825" y="5765800"/>
          <p14:tracePt t="36087" x="5843588" y="5765800"/>
          <p14:tracePt t="36103" x="5672138" y="5765800"/>
          <p14:tracePt t="36120" x="5543550" y="5765800"/>
          <p14:tracePt t="36136" x="5437188" y="5751513"/>
          <p14:tracePt t="36154" x="5343525" y="5751513"/>
          <p14:tracePt t="36169" x="5251450" y="5751513"/>
          <p14:tracePt t="36186" x="5200650" y="5751513"/>
          <p14:tracePt t="36202" x="5157788" y="5751513"/>
          <p14:tracePt t="36219" x="5129213" y="5751513"/>
          <p14:tracePt t="36236" x="5080000" y="5751513"/>
          <p14:tracePt t="36254" x="5014913" y="5751513"/>
          <p14:tracePt t="36269" x="4929188" y="5737225"/>
          <p14:tracePt t="36269" x="4894263" y="5729288"/>
          <p14:tracePt t="36302" x="4837113" y="5722938"/>
          <p14:tracePt t="36303" x="4800600" y="5700713"/>
          <p14:tracePt t="36319" x="4779963" y="5694363"/>
          <p14:tracePt t="36335" x="4743450" y="5686425"/>
          <p14:tracePt t="36353" x="4708525" y="5651500"/>
          <p14:tracePt t="36369" x="4657725" y="5600700"/>
          <p14:tracePt t="36386" x="4622800" y="5565775"/>
          <p14:tracePt t="36402" x="4586288" y="5500688"/>
          <p14:tracePt t="36419" x="4522788" y="5400675"/>
          <p14:tracePt t="36435" x="4437063" y="5280025"/>
          <p14:tracePt t="36453" x="4386263" y="5129213"/>
          <p14:tracePt t="36469" x="4357688" y="5037138"/>
          <p14:tracePt t="36485" x="4308475" y="4851400"/>
          <p14:tracePt t="36503" x="4300538" y="4772025"/>
          <p14:tracePt t="36519" x="4294188" y="4700588"/>
          <p14:tracePt t="36535" x="4294188" y="4679950"/>
          <p14:tracePt t="36554" x="4294188" y="4665663"/>
          <p14:tracePt t="36569" x="4294188" y="4651375"/>
          <p14:tracePt t="36586" x="4294188" y="4622800"/>
          <p14:tracePt t="36602" x="4337050" y="4586288"/>
          <p14:tracePt t="36620" x="4394200" y="4572000"/>
          <p14:tracePt t="36635" x="4514850" y="4486275"/>
          <p14:tracePt t="36653" x="4614863" y="4429125"/>
          <p14:tracePt t="36668" x="4714875" y="4394200"/>
          <p14:tracePt t="36685" x="4814888" y="4357688"/>
          <p14:tracePt t="36702" x="5037138" y="4300538"/>
          <p14:tracePt t="36720" x="5165725" y="4251325"/>
          <p14:tracePt t="36736" x="5308600" y="4229100"/>
          <p14:tracePt t="36753" x="5451475" y="4229100"/>
          <p14:tracePt t="36769" x="5608638" y="4214813"/>
          <p14:tracePt t="36786" x="5800725" y="4194175"/>
          <p14:tracePt t="36802" x="5994400" y="4179888"/>
          <p14:tracePt t="36819" x="6172200" y="4151313"/>
          <p14:tracePt t="36835" x="6294438" y="4151313"/>
          <p14:tracePt t="36852" x="6423025" y="4114800"/>
          <p14:tracePt t="36869" x="6543675" y="4114800"/>
          <p14:tracePt t="36885" x="6672263" y="4108450"/>
          <p14:tracePt t="36902" x="6865938" y="4094163"/>
          <p14:tracePt t="36920" x="6958013" y="4071938"/>
          <p14:tracePt t="36935" x="7043738" y="4057650"/>
          <p14:tracePt t="36951" x="7108825" y="4057650"/>
          <p14:tracePt t="36968" x="7165975" y="4057650"/>
          <p14:tracePt t="36986" x="7243763" y="4071938"/>
          <p14:tracePt t="37002" x="7329488" y="4114800"/>
          <p14:tracePt t="37019" x="7415213" y="4151313"/>
          <p14:tracePt t="37035" x="7458075" y="4186238"/>
          <p14:tracePt t="37053" x="7494588" y="4214813"/>
          <p14:tracePt t="37068" x="7494588" y="4251325"/>
          <p14:tracePt t="37085" x="7508875" y="4308475"/>
          <p14:tracePt t="37101" x="7566025" y="4443413"/>
          <p14:tracePt t="37119" x="7623175" y="4565650"/>
          <p14:tracePt t="37135" x="7666038" y="4637088"/>
          <p14:tracePt t="37151" x="7686675" y="4729163"/>
          <p14:tracePt t="37168" x="7700963" y="4794250"/>
          <p14:tracePt t="37184" x="7715250" y="4886325"/>
          <p14:tracePt t="37202" x="7737475" y="4979988"/>
          <p14:tracePt t="37218" x="7751763" y="5043488"/>
          <p14:tracePt t="37234" x="7751763" y="5122863"/>
          <p14:tracePt t="37252" x="7751763" y="5165725"/>
          <p14:tracePt t="37267" x="7751763" y="5200650"/>
          <p14:tracePt t="37285" x="7700963" y="5265738"/>
          <p14:tracePt t="37301" x="7615238" y="5314950"/>
          <p14:tracePt t="37301" x="7551738" y="5343525"/>
          <p14:tracePt t="37319" x="7466013" y="5394325"/>
          <p14:tracePt t="37335" x="7315200" y="5472113"/>
          <p14:tracePt t="37351" x="7115175" y="5580063"/>
          <p14:tracePt t="37367" x="6900863" y="5643563"/>
          <p14:tracePt t="37384" x="6623050" y="5672138"/>
          <p14:tracePt t="37401" x="6329363" y="5715000"/>
          <p14:tracePt t="37418" x="6000750" y="5772150"/>
          <p14:tracePt t="37434" x="5694363" y="5800725"/>
          <p14:tracePt t="37451" x="5394325" y="5843588"/>
          <p14:tracePt t="37467" x="5051425" y="5886450"/>
          <p14:tracePt t="37485" x="4614863" y="5937250"/>
          <p14:tracePt t="37501" x="4243388" y="5937250"/>
          <p14:tracePt t="37518" x="3986213" y="5937250"/>
          <p14:tracePt t="37518" x="3914775" y="5937250"/>
          <p14:tracePt t="37534" x="3851275" y="5937250"/>
          <p14:tracePt t="37550" x="3836988" y="5929313"/>
          <p14:tracePt t="37599" x="3836988" y="5922963"/>
          <p14:tracePt t="37607" x="3836988" y="5872163"/>
          <p14:tracePt t="37607" x="3836988" y="5822950"/>
          <p14:tracePt t="37617" x="3865563" y="5708650"/>
          <p14:tracePt t="37636" x="3929063" y="5557838"/>
          <p14:tracePt t="37650" x="3994150" y="5394325"/>
          <p14:tracePt t="37668" x="4037013" y="5257800"/>
          <p14:tracePt t="37684" x="4071938" y="5143500"/>
          <p14:tracePt t="37701" x="4108450" y="5014913"/>
          <p14:tracePt t="37717" x="4108450" y="4937125"/>
          <p14:tracePt t="37734" x="4108450" y="4843463"/>
          <p14:tracePt t="37752" x="4114800" y="4772025"/>
          <p14:tracePt t="37767" x="4129088" y="4708525"/>
          <p14:tracePt t="37784" x="4137025" y="4665663"/>
          <p14:tracePt t="37800" x="4157663" y="4614863"/>
          <p14:tracePt t="37818" x="4157663" y="4565650"/>
          <p14:tracePt t="37833" x="4157663" y="4514850"/>
          <p14:tracePt t="37850" x="4137025" y="4471988"/>
          <p14:tracePt t="37868" x="4100513" y="4414838"/>
          <p14:tracePt t="37884" x="4065588" y="4379913"/>
          <p14:tracePt t="37901" x="3965575" y="4322763"/>
          <p14:tracePt t="37917" x="3829050" y="4265613"/>
          <p14:tracePt t="37917" x="3757613" y="4251325"/>
          <p14:tracePt t="37934" x="3651250" y="4222750"/>
          <p14:tracePt t="37950" x="3300413" y="4157663"/>
          <p14:tracePt t="37968" x="3043238" y="4157663"/>
          <p14:tracePt t="37983" x="2771775" y="4157663"/>
          <p14:tracePt t="38000" x="2493963" y="4157663"/>
          <p14:tracePt t="38016" x="2293938" y="4157663"/>
          <p14:tracePt t="38034" x="2114550" y="4157663"/>
          <p14:tracePt t="38049" x="1993900" y="4157663"/>
          <p14:tracePt t="38066" x="1871663" y="4157663"/>
          <p14:tracePt t="38083" x="1765300" y="4157663"/>
          <p14:tracePt t="38101" x="1600200" y="4186238"/>
          <p14:tracePt t="38117" x="1457325" y="4237038"/>
          <p14:tracePt t="38134" x="1293813" y="4300538"/>
          <p14:tracePt t="38150" x="1128713" y="4400550"/>
          <p14:tracePt t="38168" x="993775" y="4471988"/>
          <p14:tracePt t="38183" x="871538" y="4543425"/>
          <p14:tracePt t="38201" x="736600" y="4643438"/>
          <p14:tracePt t="38216" x="608013" y="4743450"/>
          <p14:tracePt t="38233" x="542925" y="4822825"/>
          <p14:tracePt t="38250" x="500063" y="4914900"/>
          <p14:tracePt t="38266" x="493713" y="4994275"/>
          <p14:tracePt t="38283" x="493713" y="5072063"/>
          <p14:tracePt t="38299" x="493713" y="5165725"/>
          <p14:tracePt t="38316" x="508000" y="5222875"/>
          <p14:tracePt t="38333" x="571500" y="5294313"/>
          <p14:tracePt t="38350" x="700088" y="5372100"/>
          <p14:tracePt t="38368" x="865188" y="5408613"/>
          <p14:tracePt t="38383" x="1093788" y="5472113"/>
          <p14:tracePt t="38400" x="1314450" y="5486400"/>
          <p14:tracePt t="38416" x="1528763" y="5529263"/>
          <p14:tracePt t="38434" x="1857375" y="5586413"/>
          <p14:tracePt t="38449" x="2151063" y="5614988"/>
          <p14:tracePt t="38466" x="2457450" y="5614988"/>
          <p14:tracePt t="38482" x="2751138" y="5657850"/>
          <p14:tracePt t="38500" x="3022600" y="5665788"/>
          <p14:tracePt t="38516" x="3300413" y="5680075"/>
          <p14:tracePt t="38533" x="3608388" y="5680075"/>
          <p14:tracePt t="38549" x="3886200" y="5680075"/>
          <p14:tracePt t="38566" x="4037013" y="5680075"/>
          <p14:tracePt t="38582" x="4165600" y="5665788"/>
          <p14:tracePt t="38600" x="4286250" y="5622925"/>
          <p14:tracePt t="38616" x="4365625" y="5580063"/>
          <p14:tracePt t="38633" x="4429125" y="5543550"/>
          <p14:tracePt t="38649" x="4494213" y="5514975"/>
          <p14:tracePt t="38667" x="4522788" y="5494338"/>
          <p14:tracePt t="38682" x="4529138" y="5465763"/>
          <p14:tracePt t="38700" x="4537075" y="5408613"/>
          <p14:tracePt t="38715" x="4551363" y="5322888"/>
          <p14:tracePt t="38733" x="4565650" y="5251450"/>
          <p14:tracePt t="38749" x="4579938" y="5194300"/>
          <p14:tracePt t="38749" x="4579938" y="5165725"/>
          <p14:tracePt t="38767" x="4586288" y="5114925"/>
          <p14:tracePt t="38782" x="4594225" y="5029200"/>
          <p14:tracePt t="38800" x="4594225" y="4986338"/>
          <p14:tracePt t="38815" x="4594225" y="4943475"/>
          <p14:tracePt t="38833" x="4594225" y="4900613"/>
          <p14:tracePt t="38849" x="4594225" y="4837113"/>
          <p14:tracePt t="38867" x="4594225" y="4743450"/>
          <p14:tracePt t="38882" x="4565650" y="4679950"/>
          <p14:tracePt t="38900" x="4565650" y="4637088"/>
          <p14:tracePt t="38915" x="4557713" y="4600575"/>
          <p14:tracePt t="38933" x="4543425" y="4543425"/>
          <p14:tracePt t="38949" x="4543425" y="4500563"/>
          <p14:tracePt t="38966" x="4514850" y="4457700"/>
          <p14:tracePt t="38982" x="4494213" y="4414838"/>
          <p14:tracePt t="38999" x="4486275" y="4408488"/>
          <p14:tracePt t="39015" x="4471988" y="4394200"/>
          <p14:tracePt t="39032" x="4465638" y="4386263"/>
          <p14:tracePt t="39049" x="4429125" y="4386263"/>
          <p14:tracePt t="39065" x="4400550" y="4386263"/>
          <p14:tracePt t="39082" x="4343400" y="4371975"/>
          <p14:tracePt t="39099" x="4271963" y="4365625"/>
          <p14:tracePt t="39116" x="4194175" y="4343400"/>
          <p14:tracePt t="39132" x="4037013" y="4329113"/>
          <p14:tracePt t="39149" x="3857625" y="4308475"/>
          <p14:tracePt t="39166" x="3651250" y="4265613"/>
          <p14:tracePt t="39181" x="3336925" y="4243388"/>
          <p14:tracePt t="39199" x="3171825" y="4214813"/>
          <p14:tracePt t="39215" x="3014663" y="4214813"/>
          <p14:tracePt t="39232" x="2928938" y="4214813"/>
          <p14:tracePt t="39249" x="2871788" y="4214813"/>
          <p14:tracePt t="39265" x="2808288" y="4229100"/>
          <p14:tracePt t="39281" x="2736850" y="4257675"/>
          <p14:tracePt t="39298" x="2679700" y="4265613"/>
          <p14:tracePt t="39314" x="2622550" y="4286250"/>
          <p14:tracePt t="39332" x="2565400" y="4329113"/>
          <p14:tracePt t="39348" x="2465388" y="4371975"/>
          <p14:tracePt t="39366" x="2351088" y="4414838"/>
          <p14:tracePt t="39381" x="2179638" y="4479925"/>
          <p14:tracePt t="39381" x="2108200" y="4508500"/>
          <p14:tracePt t="39399" x="1957388" y="4579938"/>
          <p14:tracePt t="39415" x="1857375" y="4629150"/>
          <p14:tracePt t="39431" x="1743075" y="4672013"/>
          <p14:tracePt t="39447" x="1665288" y="4694238"/>
          <p14:tracePt t="39465" x="1536700" y="4751388"/>
          <p14:tracePt t="39481" x="1408113" y="4800600"/>
          <p14:tracePt t="39498" x="1285875" y="4865688"/>
          <p14:tracePt t="39515" x="1143000" y="4914900"/>
          <p14:tracePt t="39532" x="979488" y="4965700"/>
          <p14:tracePt t="39548" x="828675" y="5000625"/>
          <p14:tracePt t="39564" x="736600" y="5037138"/>
          <p14:tracePt t="39581" x="636588" y="5057775"/>
          <p14:tracePt t="39581" x="608013" y="5072063"/>
          <p14:tracePt t="39599" x="571500" y="5094288"/>
          <p14:tracePt t="39646" x="557213" y="5100638"/>
          <p14:tracePt t="39649" x="550863" y="5122863"/>
          <p14:tracePt t="39656" x="550863" y="5137150"/>
          <p14:tracePt t="39664" x="550863" y="5194300"/>
          <p14:tracePt t="39681" x="614363" y="5265738"/>
          <p14:tracePt t="39698" x="657225" y="5308600"/>
          <p14:tracePt t="39714" x="757238" y="5343525"/>
          <p14:tracePt t="39731" x="871538" y="5380038"/>
          <p14:tracePt t="39747" x="965200" y="5400675"/>
          <p14:tracePt t="39764" x="1108075" y="5429250"/>
          <p14:tracePt t="39782" x="1300163" y="5429250"/>
          <p14:tracePt t="39798" x="1608138" y="5429250"/>
          <p14:tracePt t="39815" x="1765300" y="5437188"/>
          <p14:tracePt t="39831" x="1922463" y="5465763"/>
          <p14:tracePt t="39848" x="2085975" y="5486400"/>
          <p14:tracePt t="39865" x="2228850" y="5500688"/>
          <p14:tracePt t="39881" x="2414588" y="5500688"/>
          <p14:tracePt t="39897" x="2608263" y="5500688"/>
          <p14:tracePt t="39914" x="2814638" y="5500688"/>
          <p14:tracePt t="39930" x="2951163" y="5500688"/>
          <p14:tracePt t="39947" x="3057525" y="5500688"/>
          <p14:tracePt t="39964" x="3151188" y="5500688"/>
          <p14:tracePt t="39981" x="3228975" y="5486400"/>
          <p14:tracePt t="39997" x="3336925" y="5480050"/>
          <p14:tracePt t="39997" x="3394075" y="5465763"/>
          <p14:tracePt t="40015" x="3508375" y="5443538"/>
          <p14:tracePt t="40031" x="3622675" y="5422900"/>
          <p14:tracePt t="40048" x="3786188" y="5372100"/>
          <p14:tracePt t="40063" x="3937000" y="5294313"/>
          <p14:tracePt t="40081" x="4114800" y="5243513"/>
          <p14:tracePt t="40097" x="4314825" y="5186363"/>
          <p14:tracePt t="40115" x="4465638" y="5114925"/>
          <p14:tracePt t="40130" x="4551363" y="5072063"/>
          <p14:tracePt t="40147" x="4622800" y="5022850"/>
          <p14:tracePt t="40164" x="4672013" y="4994275"/>
          <p14:tracePt t="40181" x="4708525" y="4957763"/>
          <p14:tracePt t="40197" x="4729163" y="4929188"/>
          <p14:tracePt t="40197" x="4751388" y="4914900"/>
          <p14:tracePt t="40231" x="4757738" y="4894263"/>
          <p14:tracePt t="40231" x="4757738" y="4879975"/>
          <p14:tracePt t="40248" x="4757738" y="4857750"/>
          <p14:tracePt t="40264" x="4757738" y="4843463"/>
          <p14:tracePt t="40280" x="4757738" y="4808538"/>
          <p14:tracePt t="40296" x="4737100" y="4772025"/>
          <p14:tracePt t="40314" x="4700588" y="4714875"/>
          <p14:tracePt t="40330" x="4672013" y="4694238"/>
          <p14:tracePt t="40347" x="4629150" y="4665663"/>
          <p14:tracePt t="40363" x="4586288" y="4665663"/>
          <p14:tracePt t="40381" x="4508500" y="4643438"/>
          <p14:tracePt t="40396" x="4437063" y="4643438"/>
          <p14:tracePt t="40413" x="4329113" y="4608513"/>
          <p14:tracePt t="40430" x="4114800" y="4586288"/>
          <p14:tracePt t="40447" x="3937000" y="4551363"/>
          <p14:tracePt t="40463" x="3729038" y="4522788"/>
          <p14:tracePt t="40480" x="3551238" y="4500563"/>
          <p14:tracePt t="40496" x="3408363" y="4500563"/>
          <p14:tracePt t="40514" x="3286125" y="4500563"/>
          <p14:tracePt t="40530" x="3179763" y="4500563"/>
          <p14:tracePt t="40547" x="3086100" y="4500563"/>
          <p14:tracePt t="40563" x="2994025" y="4522788"/>
          <p14:tracePt t="40580" x="2865438" y="4572000"/>
          <p14:tracePt t="40596" x="2700338" y="4622800"/>
          <p14:tracePt t="40614" x="2608263" y="4672013"/>
          <p14:tracePt t="40629" x="2571750" y="4714875"/>
          <p14:tracePt t="40647" x="2628900" y="4779963"/>
          <p14:tracePt t="40663" x="2800350" y="4886325"/>
          <p14:tracePt t="40680" x="2951163" y="4951413"/>
          <p14:tracePt t="40696" x="3114675" y="4972050"/>
          <p14:tracePt t="40713" x="3279775" y="5037138"/>
          <p14:tracePt t="40729" x="3451225" y="5051425"/>
          <p14:tracePt t="40747" x="3665538" y="5080000"/>
          <p14:tracePt t="40762" x="3900488" y="5080000"/>
          <p14:tracePt t="40781" x="4229100" y="5080000"/>
          <p14:tracePt t="40796" x="4486275" y="5057775"/>
          <p14:tracePt t="40813" x="4814888" y="5000625"/>
          <p14:tracePt t="40829" x="5114925" y="4951413"/>
          <p14:tracePt t="40847" x="5229225" y="4929188"/>
          <p14:tracePt t="40862" x="5294313" y="4929188"/>
          <p14:tracePt t="40879" x="5394325" y="4879975"/>
          <p14:tracePt t="40896" x="5486400" y="4857750"/>
          <p14:tracePt t="40913" x="5651500" y="4794250"/>
          <p14:tracePt t="40929" x="5786438" y="4757738"/>
          <p14:tracePt t="40947" x="5894388" y="4751388"/>
          <p14:tracePt t="40962" x="5986463" y="4737100"/>
          <p14:tracePt t="40980" x="6057900" y="4714875"/>
          <p14:tracePt t="40996" x="6100763" y="4714875"/>
          <p14:tracePt t="41013" x="6165850" y="4714875"/>
          <p14:tracePt t="41029" x="6243638" y="4714875"/>
          <p14:tracePt t="41029" x="6329363" y="4714875"/>
          <p14:tracePt t="41047" x="6472238" y="4714875"/>
          <p14:tracePt t="41063" x="6594475" y="4714875"/>
          <p14:tracePt t="41079" x="6672263" y="4722813"/>
          <p14:tracePt t="41096" x="6694488" y="4729163"/>
          <p14:tracePt t="41112" x="6723063" y="4743450"/>
          <p14:tracePt t="41129" x="6723063" y="4772025"/>
          <p14:tracePt t="41145" x="6700838" y="4814888"/>
          <p14:tracePt t="41162" x="6629400" y="4865688"/>
          <p14:tracePt t="41178" x="6523038" y="4922838"/>
          <p14:tracePt t="41196" x="6394450" y="4972050"/>
          <p14:tracePt t="41212" x="6280150" y="4994275"/>
          <p14:tracePt t="41229" x="6165850" y="5029200"/>
          <p14:tracePt t="41229" x="6115050" y="5029200"/>
          <p14:tracePt t="41247" x="6080125" y="5043488"/>
          <p14:tracePt t="41262" x="5943600" y="5072063"/>
          <p14:tracePt t="41280" x="5800725" y="5072063"/>
          <p14:tracePt t="41295" x="5651500" y="5072063"/>
          <p14:tracePt t="41311" x="5472113" y="5072063"/>
          <p14:tracePt t="41328" x="5322888" y="5072063"/>
          <p14:tracePt t="41345" x="5243513" y="5072063"/>
          <p14:tracePt t="41362" x="5151438" y="5072063"/>
          <p14:tracePt t="41379" x="5057775" y="5072063"/>
          <p14:tracePt t="41395" x="4994275" y="5072063"/>
          <p14:tracePt t="41412" x="4929188" y="5072063"/>
          <p14:tracePt t="41428" x="4879975" y="5072063"/>
          <p14:tracePt t="41446" x="4829175" y="5072063"/>
          <p14:tracePt t="41462" x="4729163" y="5051425"/>
          <p14:tracePt t="41479" x="4686300" y="5037138"/>
          <p14:tracePt t="41495" x="4643438" y="5014913"/>
          <p14:tracePt t="41512" x="4637088" y="5008563"/>
          <p14:tracePt t="41528" x="4608513" y="4994275"/>
          <p14:tracePt t="41545" x="4600575" y="4986338"/>
          <p14:tracePt t="41561" x="4600575" y="4965700"/>
          <p14:tracePt t="41578" x="4600575" y="4894263"/>
          <p14:tracePt t="41595" x="4608513" y="4800600"/>
          <p14:tracePt t="41612" x="4686300" y="4729163"/>
          <p14:tracePt t="41628" x="4794250" y="4614863"/>
          <p14:tracePt t="41645" x="4900613" y="4537075"/>
          <p14:tracePt t="41661" x="5022850" y="4443413"/>
          <p14:tracePt t="41679" x="5180013" y="4371975"/>
          <p14:tracePt t="41695" x="5365750" y="4294188"/>
          <p14:tracePt t="41712" x="5537200" y="4214813"/>
          <p14:tracePt t="41727" x="5700713" y="4165600"/>
          <p14:tracePt t="41745" x="5843588" y="4129088"/>
          <p14:tracePt t="41762" x="6037263" y="4114800"/>
          <p14:tracePt t="41778" x="6280150" y="4065588"/>
          <p14:tracePt t="41795" x="6543675" y="4037013"/>
          <p14:tracePt t="41811" x="6815138" y="4008438"/>
          <p14:tracePt t="41828" x="7058025" y="4008438"/>
          <p14:tracePt t="41845" x="7229475" y="4008438"/>
          <p14:tracePt t="41862" x="7337425" y="4008438"/>
          <p14:tracePt t="41878" x="7480300" y="4008438"/>
          <p14:tracePt t="41896" x="7543800" y="4008438"/>
          <p14:tracePt t="41911" x="7623175" y="4008438"/>
          <p14:tracePt t="41929" x="7680325" y="4008438"/>
          <p14:tracePt t="41944" x="7715250" y="4008438"/>
          <p14:tracePt t="41962" x="7743825" y="4008438"/>
          <p14:tracePt t="41978" x="7800975" y="4014788"/>
          <p14:tracePt t="41995" x="7843838" y="4043363"/>
          <p14:tracePt t="42011" x="7900988" y="4065588"/>
          <p14:tracePt t="42028" x="7951788" y="4094163"/>
          <p14:tracePt t="42044" x="7986713" y="4114800"/>
          <p14:tracePt t="42061" x="8001000" y="4151313"/>
          <p14:tracePt t="42077" x="8029575" y="4237038"/>
          <p14:tracePt t="42094" x="8043863" y="4314825"/>
          <p14:tracePt t="42111" x="8043863" y="4371975"/>
          <p14:tracePt t="42128" x="8043863" y="4437063"/>
          <p14:tracePt t="42143" x="8029575" y="4479925"/>
          <p14:tracePt t="42162" x="7980363" y="4565650"/>
          <p14:tracePt t="42177" x="7923213" y="4657725"/>
          <p14:tracePt t="42195" x="7880350" y="4737100"/>
          <p14:tracePt t="42210" x="7823200" y="4829175"/>
          <p14:tracePt t="42228" x="7772400" y="4900613"/>
          <p14:tracePt t="42245" x="7694613" y="4972050"/>
          <p14:tracePt t="42261" x="7643813" y="5037138"/>
          <p14:tracePt t="42278" x="7608888" y="5072063"/>
          <p14:tracePt t="42295" x="7523163" y="5151438"/>
          <p14:tracePt t="42311" x="7415213" y="5208588"/>
          <p14:tracePt t="42328" x="7351713" y="5229225"/>
          <p14:tracePt t="42344" x="7258050" y="5251450"/>
          <p14:tracePt t="42361" x="7129463" y="5257800"/>
          <p14:tracePt t="42377" x="6972300" y="5286375"/>
          <p14:tracePt t="42395" x="6808788" y="5322888"/>
          <p14:tracePt t="42411" x="6651625" y="5343525"/>
          <p14:tracePt t="42428" x="6494463" y="5343525"/>
          <p14:tracePt t="42443" x="6351588" y="5343525"/>
          <p14:tracePt t="42461" x="6229350" y="5343525"/>
          <p14:tracePt t="42477" x="6057900" y="5343525"/>
          <p14:tracePt t="42494" x="5915025" y="5343525"/>
          <p14:tracePt t="42511" x="5729288" y="5343525"/>
          <p14:tracePt t="42528" x="5643563" y="5343525"/>
          <p14:tracePt t="42543" x="5543550" y="5343525"/>
          <p14:tracePt t="42561" x="5437188" y="5343525"/>
          <p14:tracePt t="42577" x="5294313" y="5372100"/>
          <p14:tracePt t="42594" x="5194300" y="5386388"/>
          <p14:tracePt t="42610" x="5137150" y="5394325"/>
          <p14:tracePt t="42628" x="5094288" y="5394325"/>
          <p14:tracePt t="42644" x="5086350" y="5394325"/>
          <p14:tracePt t="42660" x="5072063" y="5394325"/>
          <p14:tracePt t="42676" x="5037138" y="5394325"/>
          <p14:tracePt t="42694" x="4994275" y="5380038"/>
          <p14:tracePt t="42710" x="4894263" y="5365750"/>
          <p14:tracePt t="42728" x="4837113" y="5322888"/>
          <p14:tracePt t="42744" x="4737100" y="5280025"/>
          <p14:tracePt t="42760" x="4657725" y="5251450"/>
          <p14:tracePt t="42776" x="4594225" y="5208588"/>
          <p14:tracePt t="42794" x="4557713" y="5151438"/>
          <p14:tracePt t="42809" x="4537075" y="5114925"/>
          <p14:tracePt t="42827" x="4537075" y="5037138"/>
          <p14:tracePt t="42843" x="4537075" y="4972050"/>
          <p14:tracePt t="42860" x="4537075" y="4894263"/>
          <p14:tracePt t="42876" x="4537075" y="4772025"/>
          <p14:tracePt t="42894" x="4614863" y="4665663"/>
          <p14:tracePt t="42909" x="4765675" y="4529138"/>
          <p14:tracePt t="42927" x="4914900" y="4471988"/>
          <p14:tracePt t="42943" x="5000625" y="4429125"/>
          <p14:tracePt t="42959" x="5065713" y="4414838"/>
          <p14:tracePt t="42976" x="5157788" y="4408488"/>
          <p14:tracePt t="42993" x="5286375" y="4394200"/>
          <p14:tracePt t="43009" x="5451475" y="4357688"/>
          <p14:tracePt t="43027" x="5580063" y="4343400"/>
          <p14:tracePt t="43043" x="5743575" y="4308475"/>
          <p14:tracePt t="43060" x="5857875" y="4271963"/>
          <p14:tracePt t="43076" x="5972175" y="4243388"/>
          <p14:tracePt t="43094" x="6043613" y="4229100"/>
          <p14:tracePt t="43110" x="6180138" y="4229100"/>
          <p14:tracePt t="43127" x="6272213" y="4229100"/>
          <p14:tracePt t="43143" x="6394450" y="4229100"/>
          <p14:tracePt t="43159" x="6486525" y="4229100"/>
          <p14:tracePt t="43175" x="6551613" y="4229100"/>
          <p14:tracePt t="43193" x="6629400" y="4229100"/>
          <p14:tracePt t="43209" x="6686550" y="4229100"/>
          <p14:tracePt t="43226" x="6751638" y="4229100"/>
          <p14:tracePt t="43243" x="6829425" y="4229100"/>
          <p14:tracePt t="43259" x="6880225" y="4229100"/>
          <p14:tracePt t="43276" x="6958013" y="4229100"/>
          <p14:tracePt t="43293" x="7015163" y="4243388"/>
          <p14:tracePt t="43309" x="7072313" y="4265613"/>
          <p14:tracePt t="43309" x="7100888" y="4271963"/>
          <p14:tracePt t="43326" x="7143750" y="4300538"/>
          <p14:tracePt t="43343" x="7215188" y="4343400"/>
          <p14:tracePt t="43359" x="7300913" y="4394200"/>
          <p14:tracePt t="43376" x="7408863" y="4451350"/>
          <p14:tracePt t="43392" x="7494588" y="4500563"/>
          <p14:tracePt t="43409" x="7566025" y="4543425"/>
          <p14:tracePt t="43426" x="7629525" y="4586288"/>
          <p14:tracePt t="43442" x="7680325" y="4629150"/>
          <p14:tracePt t="43459" x="7694613" y="4643438"/>
          <p14:tracePt t="43475" x="7694613" y="4657725"/>
          <p14:tracePt t="43492" x="7694613" y="4700588"/>
          <p14:tracePt t="43509" x="7694613" y="4765675"/>
          <p14:tracePt t="43525" x="7672388" y="4837113"/>
          <p14:tracePt t="43542" x="7572375" y="4943475"/>
          <p14:tracePt t="43560" x="7500938" y="4994275"/>
          <p14:tracePt t="43576" x="7415213" y="5037138"/>
          <p14:tracePt t="43592" x="7300913" y="5072063"/>
          <p14:tracePt t="43609" x="7200900" y="5114925"/>
          <p14:tracePt t="43625" x="7137400" y="5151438"/>
          <p14:tracePt t="43643" x="7065963" y="5165725"/>
          <p14:tracePt t="43659" x="7043738" y="5165725"/>
          <p14:tracePt t="43676" x="6986588" y="5165725"/>
          <p14:tracePt t="43692" x="6894513" y="5180013"/>
          <p14:tracePt t="43709" x="6823075" y="5180013"/>
          <p14:tracePt t="43725" x="6700838" y="5200650"/>
          <p14:tracePt t="43743" x="6623050" y="5200650"/>
          <p14:tracePt t="43759" x="6543675" y="5208588"/>
          <p14:tracePt t="43775" x="6457950" y="5208588"/>
          <p14:tracePt t="43791" x="6365875" y="5214938"/>
          <p14:tracePt t="43809" x="6237288" y="5229225"/>
          <p14:tracePt t="43825" x="6108700" y="5265738"/>
          <p14:tracePt t="43842" x="5965825" y="5286375"/>
          <p14:tracePt t="43858" x="5837238" y="5322888"/>
          <p14:tracePt t="43875" x="5729288" y="5365750"/>
          <p14:tracePt t="43891" x="5672138" y="5380038"/>
          <p14:tracePt t="43909" x="5622925" y="5386388"/>
          <p14:tracePt t="43924" x="5572125" y="5394325"/>
          <p14:tracePt t="43941" x="5480050" y="5422900"/>
          <p14:tracePt t="43958" x="5400675" y="5422900"/>
          <p14:tracePt t="43976" x="5322888" y="5422900"/>
          <p14:tracePt t="43992" x="5222875" y="5422900"/>
          <p14:tracePt t="44009" x="5129213" y="5422900"/>
          <p14:tracePt t="44024" x="5051425" y="5422900"/>
          <p14:tracePt t="44042" x="4986338" y="5422900"/>
          <p14:tracePt t="44058" x="4908550" y="5422900"/>
          <p14:tracePt t="44075" x="4865688" y="5422900"/>
          <p14:tracePt t="44091" x="4800600" y="5422900"/>
          <p14:tracePt t="44108" x="4708525" y="5422900"/>
          <p14:tracePt t="44125" x="4594225" y="5386388"/>
          <p14:tracePt t="44141" x="4500563" y="5365750"/>
          <p14:tracePt t="44158" x="4400550" y="5357813"/>
          <p14:tracePt t="44175" x="4357688" y="5343525"/>
          <p14:tracePt t="44192" x="4343400" y="5343525"/>
          <p14:tracePt t="44209" x="4322763" y="5343525"/>
          <p14:tracePt t="44224" x="4314825" y="5337175"/>
          <p14:tracePt t="44242" x="4300538" y="5322888"/>
          <p14:tracePt t="44258" x="4279900" y="5300663"/>
          <p14:tracePt t="44275" x="4271963" y="5272088"/>
          <p14:tracePt t="44291" x="4257675" y="5243513"/>
          <p14:tracePt t="44308" x="4251325" y="5200650"/>
          <p14:tracePt t="44324" x="4251325" y="5143500"/>
          <p14:tracePt t="44341" x="4229100" y="5086350"/>
          <p14:tracePt t="44357" x="4229100" y="5029200"/>
          <p14:tracePt t="44375" x="4229100" y="5000625"/>
          <p14:tracePt t="44391" x="4229100" y="4972050"/>
          <p14:tracePt t="44409" x="4229100" y="4937125"/>
          <p14:tracePt t="44423" x="4229100" y="4908550"/>
          <p14:tracePt t="44442" x="4251325" y="4851400"/>
          <p14:tracePt t="44457" x="4279900" y="4808538"/>
          <p14:tracePt t="44475" x="4300538" y="4757738"/>
          <p14:tracePt t="44491" x="4343400" y="4665663"/>
          <p14:tracePt t="44508" x="4386263" y="4551363"/>
          <p14:tracePt t="44524" x="4408488" y="4494213"/>
          <p14:tracePt t="44541" x="4429125" y="4443413"/>
          <p14:tracePt t="44557" x="4465638" y="4386263"/>
          <p14:tracePt t="44574" x="4486275" y="4365625"/>
          <p14:tracePt t="44591" x="4522788" y="4343400"/>
          <p14:tracePt t="44608" x="4565650" y="4314825"/>
          <p14:tracePt t="44623" x="4594225" y="4300538"/>
          <p14:tracePt t="44641" x="4657725" y="4294188"/>
          <p14:tracePt t="44657" x="4751388" y="4271963"/>
          <p14:tracePt t="44675" x="4857750" y="4257675"/>
          <p14:tracePt t="44690" x="4951413" y="4257675"/>
          <p14:tracePt t="44708" x="5029200" y="4257675"/>
          <p14:tracePt t="44723" x="5100638" y="4257675"/>
          <p14:tracePt t="44742" x="5194300" y="4257675"/>
          <p14:tracePt t="44757" x="5300663" y="4257675"/>
          <p14:tracePt t="44774" x="5437188" y="4271963"/>
          <p14:tracePt t="44791" x="5514975" y="4294188"/>
          <p14:tracePt t="44807" x="5586413" y="4322763"/>
          <p14:tracePt t="44823" x="5651500" y="4337050"/>
          <p14:tracePt t="44840" x="5694363" y="4343400"/>
          <p14:tracePt t="44857" x="5743575" y="4365625"/>
          <p14:tracePt t="44873" x="5786438" y="4371975"/>
          <p14:tracePt t="44890" x="5843588" y="4379913"/>
          <p14:tracePt t="44907" x="5900738" y="4408488"/>
          <p14:tracePt t="44923" x="5994400" y="4429125"/>
          <p14:tracePt t="44941" x="6065838" y="4443413"/>
          <p14:tracePt t="44956" x="6157913" y="4471988"/>
          <p14:tracePt t="44956" x="6186488" y="4486275"/>
          <p14:tracePt t="44990" x="6237288" y="4514850"/>
          <p14:tracePt t="44991" x="6257925" y="4522788"/>
          <p14:tracePt t="45006" x="6300788" y="4551363"/>
          <p14:tracePt t="45025" x="6337300" y="4572000"/>
          <p14:tracePt t="45039" x="6386513" y="4622800"/>
          <p14:tracePt t="45056" x="6423025" y="4657725"/>
          <p14:tracePt t="45073" x="6443663" y="4679950"/>
          <p14:tracePt t="45090" x="6486525" y="4737100"/>
          <p14:tracePt t="45107" x="6523038" y="4794250"/>
          <p14:tracePt t="45123" x="6565900" y="4865688"/>
          <p14:tracePt t="45140" x="6572250" y="4900613"/>
          <p14:tracePt t="45156" x="6600825" y="4979988"/>
          <p14:tracePt t="45174" x="6637338" y="5037138"/>
          <p14:tracePt t="45189" x="6665913" y="5114925"/>
          <p14:tracePt t="45207" x="6672263" y="5172075"/>
          <p14:tracePt t="45223" x="6672263" y="5200650"/>
          <p14:tracePt t="45240" x="6672263" y="5222875"/>
          <p14:tracePt t="45257" x="6672263" y="5251450"/>
          <p14:tracePt t="45274" x="6657975" y="5294313"/>
          <p14:tracePt t="45289" x="6623050" y="5322888"/>
          <p14:tracePt t="45307" x="6551613" y="5365750"/>
          <p14:tracePt t="45322" x="6451600" y="5408613"/>
          <p14:tracePt t="45339" x="6337300" y="5457825"/>
          <p14:tracePt t="45356" x="6251575" y="5480050"/>
          <p14:tracePt t="45373" x="6172200" y="5522913"/>
          <p14:tracePt t="45389" x="6051550" y="5557838"/>
          <p14:tracePt t="45407" x="5937250" y="5586413"/>
          <p14:tracePt t="45422" x="5843588" y="5594350"/>
          <p14:tracePt t="45440" x="5765800" y="5600700"/>
          <p14:tracePt t="45456" x="5686425" y="5600700"/>
          <p14:tracePt t="45472" x="5637213" y="5600700"/>
          <p14:tracePt t="45489" x="5580063" y="5600700"/>
          <p14:tracePt t="45506" x="5486400" y="5600700"/>
          <p14:tracePt t="45522" x="5386388" y="5600700"/>
          <p14:tracePt t="45540" x="5294313" y="5600700"/>
          <p14:tracePt t="45555" x="5214938" y="5600700"/>
          <p14:tracePt t="45572" x="5122863" y="5586413"/>
          <p14:tracePt t="45590" x="5022850" y="5543550"/>
          <p14:tracePt t="45606" x="4929188" y="5529263"/>
          <p14:tracePt t="45623" x="4865688" y="5508625"/>
          <p14:tracePt t="45639" x="4808538" y="5486400"/>
          <p14:tracePt t="45656" x="4743450" y="5472113"/>
          <p14:tracePt t="45672" x="4694238" y="5451475"/>
          <p14:tracePt t="45689" x="4651375" y="5429250"/>
          <p14:tracePt t="45705" x="4629150" y="5408613"/>
          <p14:tracePt t="45723" x="4586288" y="5394325"/>
          <p14:tracePt t="45739" x="4551363" y="5365750"/>
          <p14:tracePt t="45756" x="4494213" y="5337175"/>
          <p14:tracePt t="45772" x="4465638" y="5300663"/>
          <p14:tracePt t="45789" x="4437063" y="5243513"/>
          <p14:tracePt t="45806" x="4422775" y="5214938"/>
          <p14:tracePt t="45823" x="4422775" y="5186363"/>
          <p14:tracePt t="45838" x="4408488" y="5157788"/>
          <p14:tracePt t="45856" x="4408488" y="5094288"/>
          <p14:tracePt t="45872" x="4408488" y="5000625"/>
          <p14:tracePt t="45889" x="4408488" y="4937125"/>
          <p14:tracePt t="45905" x="4408488" y="4886325"/>
          <p14:tracePt t="45922" x="4414838" y="4851400"/>
          <p14:tracePt t="45938" x="4429125" y="4794250"/>
          <p14:tracePt t="45956" x="4465638" y="4722813"/>
          <p14:tracePt t="45972" x="4508500" y="4643438"/>
          <p14:tracePt t="45988" x="4565650" y="4551363"/>
          <p14:tracePt t="46005" x="4614863" y="4465638"/>
          <p14:tracePt t="46005" x="4637088" y="4451350"/>
          <p14:tracePt t="46023" x="4708525" y="4371975"/>
          <p14:tracePt t="46039" x="4786313" y="4308475"/>
          <p14:tracePt t="46056" x="4908550" y="4229100"/>
          <p14:tracePt t="46071" x="4994275" y="4171950"/>
          <p14:tracePt t="46089" x="5043488" y="4151313"/>
          <p14:tracePt t="46105" x="5057775" y="4143375"/>
          <p14:tracePt t="46159" x="5072063" y="4143375"/>
          <p14:tracePt t="46167" x="5086350" y="4143375"/>
          <p14:tracePt t="46175" x="5114925" y="4143375"/>
          <p14:tracePt t="46188" x="5129213" y="4143375"/>
          <p14:tracePt t="46189" x="5186363" y="4151313"/>
          <p14:tracePt t="46205" x="5265738" y="4165600"/>
          <p14:tracePt t="46221" x="5408613" y="4186238"/>
          <p14:tracePt t="46238" x="5522913" y="4222750"/>
          <p14:tracePt t="46271" x="5600700" y="4222750"/>
          <p14:tracePt t="46272" x="5700713" y="4243388"/>
          <p14:tracePt t="46289" x="5780088" y="4251325"/>
          <p14:tracePt t="46305" x="5837238" y="4251325"/>
          <p14:tracePt t="46322" x="5894388" y="4271963"/>
          <p14:tracePt t="46338" x="5943600" y="4279900"/>
          <p14:tracePt t="46355" x="5980113" y="4279900"/>
          <p14:tracePt t="46371" x="6022975" y="4286250"/>
          <p14:tracePt t="46388" x="6057900" y="4286250"/>
          <p14:tracePt t="46404" x="6100763" y="4300538"/>
          <p14:tracePt t="46422" x="6122988" y="4308475"/>
          <p14:tracePt t="46438" x="6186488" y="4337050"/>
          <p14:tracePt t="46456" x="6243638" y="4365625"/>
          <p14:tracePt t="46471" x="6280150" y="4400550"/>
          <p14:tracePt t="46488" x="6343650" y="4451350"/>
          <p14:tracePt t="46504" x="6394450" y="4522788"/>
          <p14:tracePt t="46522" x="6408738" y="4551363"/>
          <p14:tracePt t="46538" x="6423025" y="4579938"/>
          <p14:tracePt t="46555" x="6429375" y="4594225"/>
          <p14:tracePt t="46571" x="6429375" y="4608513"/>
          <p14:tracePt t="46588" x="6437313" y="4629150"/>
          <p14:tracePt t="46604" x="6451600" y="4665663"/>
          <p14:tracePt t="46621" x="6465888" y="4708525"/>
          <p14:tracePt t="46637" x="6480175" y="4772025"/>
          <p14:tracePt t="46655" x="6480175" y="4814888"/>
          <p14:tracePt t="46671" x="6480175" y="4851400"/>
          <p14:tracePt t="46688" x="6480175" y="4886325"/>
          <p14:tracePt t="46704" x="6480175" y="4900613"/>
          <p14:tracePt t="46722" x="6480175" y="4929188"/>
          <p14:tracePt t="46738" x="6480175" y="4957763"/>
          <p14:tracePt t="46755" x="6480175" y="4972050"/>
          <p14:tracePt t="46771" x="6480175" y="5008563"/>
          <p14:tracePt t="46788" x="6465888" y="5037138"/>
          <p14:tracePt t="46804" x="6451600" y="5065713"/>
          <p14:tracePt t="46821" x="6437313" y="5100638"/>
          <p14:tracePt t="46837" x="6415088" y="5129213"/>
          <p14:tracePt t="46855" x="6415088" y="5143500"/>
          <p14:tracePt t="46870" x="6380163" y="5186363"/>
          <p14:tracePt t="46888" x="6329363" y="5222875"/>
          <p14:tracePt t="46904" x="6257925" y="5237163"/>
          <p14:tracePt t="46921" x="6200775" y="5251450"/>
          <p14:tracePt t="46937" x="6137275" y="5280025"/>
          <p14:tracePt t="46954" x="6057900" y="5280025"/>
          <p14:tracePt t="46970" x="5980113" y="5300663"/>
          <p14:tracePt t="46988" x="5922963" y="5300663"/>
          <p14:tracePt t="47004" x="5865813" y="5300663"/>
          <p14:tracePt t="47021" x="5800725" y="5300663"/>
          <p14:tracePt t="47037" x="5715000" y="5300663"/>
          <p14:tracePt t="47037" x="5643563" y="5300663"/>
          <p14:tracePt t="47055" x="5543550" y="5300663"/>
          <p14:tracePt t="47071" x="5465763" y="5300663"/>
          <p14:tracePt t="47088" x="5372100" y="5322888"/>
          <p14:tracePt t="47104" x="5308600" y="5322888"/>
          <p14:tracePt t="47120" x="5214938" y="5314950"/>
          <p14:tracePt t="47137" x="5157788" y="5308600"/>
          <p14:tracePt t="47153" x="5094288" y="5300663"/>
          <p14:tracePt t="47170" x="5022850" y="5280025"/>
          <p14:tracePt t="47187" x="4957763" y="5265738"/>
          <p14:tracePt t="47203" x="4908550" y="5251450"/>
          <p14:tracePt t="47220" x="4879975" y="5243513"/>
          <p14:tracePt t="47237" x="4851400" y="5229225"/>
          <p14:tracePt t="47237" x="4837113" y="5214938"/>
          <p14:tracePt t="47255" x="4829175" y="5208588"/>
          <p14:tracePt t="47270" x="4794250" y="5186363"/>
          <p14:tracePt t="47334" x="4779963" y="5180013"/>
          <p14:tracePt t="47342" x="4765675" y="5172075"/>
          <p14:tracePt t="47363" x="4743450" y="5165725"/>
          <p14:tracePt t="47370" x="4737100" y="5157788"/>
          <p14:tracePt t="47371" x="4729163" y="5143500"/>
          <p14:tracePt t="47407" x="4722813" y="5137150"/>
          <p14:tracePt t="47422" x="4708525" y="5129213"/>
          <p14:tracePt t="47599" x="4708525" y="5122863"/>
          <p14:tracePt t="47607" x="4708525" y="5114925"/>
          <p14:tracePt t="47615" x="4708525" y="5108575"/>
          <p14:tracePt t="47630" x="4700588" y="5094288"/>
          <p14:tracePt t="47635" x="4700588" y="5086350"/>
          <p14:tracePt t="47652" x="4686300" y="5065713"/>
          <p14:tracePt t="47694" x="4686300" y="5037138"/>
          <p14:tracePt t="47701" x="4672013" y="5014913"/>
          <p14:tracePt t="47708" x="4657725" y="4972050"/>
          <p14:tracePt t="47719" x="4637088" y="4929188"/>
          <p14:tracePt t="47736" x="4629150" y="4914900"/>
          <p14:tracePt t="47753" x="4622800" y="4894263"/>
          <p14:tracePt t="47770" x="4614863" y="4879975"/>
          <p14:tracePt t="47786" x="4614863" y="4857750"/>
          <p14:tracePt t="47803" x="4579938" y="4808538"/>
          <p14:tracePt t="47819" x="4514850" y="4751388"/>
          <p14:tracePt t="47837" x="4371975" y="4637088"/>
          <p14:tracePt t="47853" x="4237038" y="4543425"/>
          <p14:tracePt t="47869" x="4079875" y="4443413"/>
          <p14:tracePt t="47886" x="3908425" y="4357688"/>
          <p14:tracePt t="47904" x="3822700" y="4329113"/>
          <p14:tracePt t="47919" x="3765550" y="4322763"/>
          <p14:tracePt t="47937" x="3714750" y="4322763"/>
          <p14:tracePt t="47952" x="3636963" y="4308475"/>
          <p14:tracePt t="47969" x="3529013" y="4286250"/>
          <p14:tracePt t="47985" x="3436938" y="4279900"/>
          <p14:tracePt t="48004" x="3314700" y="4265613"/>
          <p14:tracePt t="48019" x="3171825" y="4251325"/>
          <p14:tracePt t="48036" x="3014663" y="4251325"/>
          <p14:tracePt t="48052" x="2871788" y="4229100"/>
          <p14:tracePt t="48069" x="2714625" y="4229100"/>
          <p14:tracePt t="48085" x="2471738" y="4229100"/>
          <p14:tracePt t="48103" x="2351088" y="4229100"/>
          <p14:tracePt t="48118" x="2243138" y="4229100"/>
          <p14:tracePt t="48136" x="2151063" y="4229100"/>
          <p14:tracePt t="48152" x="2051050" y="4251325"/>
          <p14:tracePt t="48170" x="1936750" y="4314825"/>
          <p14:tracePt t="48185" x="1800225" y="4371975"/>
          <p14:tracePt t="48203" x="1700213" y="4414838"/>
          <p14:tracePt t="48218" x="1628775" y="4451350"/>
          <p14:tracePt t="48236" x="1593850" y="4465638"/>
          <p14:tracePt t="48253" x="1565275" y="4486275"/>
          <p14:tracePt t="48269" x="1514475" y="4508500"/>
          <p14:tracePt t="48285" x="1471613" y="4537075"/>
          <p14:tracePt t="48302" x="1436688" y="4557713"/>
          <p14:tracePt t="48318" x="1428750" y="4600575"/>
          <p14:tracePt t="48336" x="1408113" y="4637088"/>
          <p14:tracePt t="48351" x="1408113" y="4700588"/>
          <p14:tracePt t="48369" x="1408113" y="4751388"/>
          <p14:tracePt t="48385" x="1408113" y="4822825"/>
          <p14:tracePt t="48402" x="1422400" y="4900613"/>
          <p14:tracePt t="48419" x="1471613" y="4972050"/>
          <p14:tracePt t="48436" x="1557338" y="5057775"/>
          <p14:tracePt t="48451" x="1643063" y="5129213"/>
          <p14:tracePt t="48469" x="1757363" y="5172075"/>
          <p14:tracePt t="48485" x="1857375" y="5194300"/>
          <p14:tracePt t="48485" x="1893888" y="5194300"/>
          <p14:tracePt t="48503" x="1957388" y="5208588"/>
          <p14:tracePt t="48518" x="2128838" y="5229225"/>
          <p14:tracePt t="48535" x="2236788" y="5251450"/>
          <p14:tracePt t="48552" x="2357438" y="5251450"/>
          <p14:tracePt t="48569" x="2465388" y="5251450"/>
          <p14:tracePt t="48585" x="2622550" y="5251450"/>
          <p14:tracePt t="48602" x="2843213" y="5251450"/>
          <p14:tracePt t="48619" x="3222625" y="5251450"/>
          <p14:tracePt t="48636" x="3579813" y="5251450"/>
          <p14:tracePt t="48651" x="3922713" y="5251450"/>
          <p14:tracePt t="48669" x="4179888" y="5251450"/>
          <p14:tracePt t="48684" x="4300538" y="5251450"/>
          <p14:tracePt t="48702" x="4379913" y="5229225"/>
          <p14:tracePt t="48718" x="4614863" y="5180013"/>
          <p14:tracePt t="48735" x="4829175" y="5151438"/>
          <p14:tracePt t="48751" x="5065713" y="5151438"/>
          <p14:tracePt t="48768" x="5243513" y="5108575"/>
          <p14:tracePt t="48784" x="5280025" y="5108575"/>
          <p14:tracePt t="48801" x="5294313" y="5100638"/>
          <p14:tracePt t="48838" x="5322888" y="5094288"/>
          <p14:tracePt t="48846" x="5372100" y="5057775"/>
          <p14:tracePt t="48856" x="5386388" y="5043488"/>
          <p14:tracePt t="48868" x="5422900" y="5022850"/>
          <p14:tracePt t="48885" x="5422900" y="5008563"/>
          <p14:tracePt t="48901" x="5429250" y="4994275"/>
          <p14:tracePt t="48918" x="5443538" y="4943475"/>
          <p14:tracePt t="48935" x="5451475" y="4929188"/>
          <p14:tracePt t="48951" x="5457825" y="4922838"/>
          <p14:tracePt t="49006" x="5429250" y="4900613"/>
          <p14:tracePt t="49014" x="5414963" y="4900613"/>
          <p14:tracePt t="49021" x="5386388" y="4900613"/>
          <p14:tracePt t="49034" x="5365750" y="4894263"/>
          <p14:tracePt t="49034" x="5300663" y="4894263"/>
          <p14:tracePt t="49051" x="5243513" y="4886325"/>
          <p14:tracePt t="49067" x="5200650" y="4857750"/>
          <p14:tracePt t="49084" x="5180013" y="4857750"/>
          <p14:tracePt t="49101" x="5143500" y="4857750"/>
          <p14:tracePt t="49118" x="5100638" y="4857750"/>
          <p14:tracePt t="49135" x="5072063" y="4857750"/>
          <p14:tracePt t="49151" x="5051425" y="4857750"/>
          <p14:tracePt t="49167" x="5037138" y="4857750"/>
          <p14:tracePt t="49184" x="5029200" y="4857750"/>
          <p14:tracePt t="49201" x="5000625" y="4857750"/>
          <p14:tracePt t="49217" x="4986338" y="4857750"/>
          <p14:tracePt t="49234" x="4965700" y="4857750"/>
          <p14:tracePt t="49251" x="4957763" y="4851400"/>
          <p14:tracePt t="49267" x="4943475" y="4843463"/>
          <p14:tracePt t="49283" x="4922838" y="4837113"/>
          <p14:tracePt t="49300" x="4908550" y="4822825"/>
          <p14:tracePt t="49407" x="4894263" y="4794250"/>
          <p14:tracePt t="49414" x="4886325" y="4765675"/>
          <p14:tracePt t="49417" x="4857750" y="4708525"/>
          <p14:tracePt t="49433" x="4837113" y="4665663"/>
          <p14:tracePt t="49451" x="4779963" y="4600575"/>
          <p14:tracePt t="49467" x="4672013" y="4508500"/>
          <p14:tracePt t="49484" x="4543425" y="4422775"/>
          <p14:tracePt t="49500" x="4414838" y="4365625"/>
          <p14:tracePt t="49518" x="4257675" y="4286250"/>
          <p14:tracePt t="49533" x="4071938" y="4200525"/>
          <p14:tracePt t="49551" x="3957638" y="4165600"/>
          <p14:tracePt t="49566" x="3808413" y="4129088"/>
          <p14:tracePt t="49583" x="3679825" y="4108450"/>
          <p14:tracePt t="49600" x="3536950" y="4071938"/>
          <p14:tracePt t="49617" x="3379788" y="4057650"/>
          <p14:tracePt t="49633" x="3214688" y="4022725"/>
          <p14:tracePt t="49650" x="3036888" y="4008438"/>
          <p14:tracePt t="49667" x="2814638" y="4008438"/>
          <p14:tracePt t="49684" x="2628900" y="4008438"/>
          <p14:tracePt t="49700" x="2486025" y="4008438"/>
          <p14:tracePt t="49716" x="2365375" y="4014788"/>
          <p14:tracePt t="49733" x="2243138" y="4071938"/>
          <p14:tracePt t="49733" x="2185988" y="4094163"/>
          <p14:tracePt t="49751" x="2043113" y="4194175"/>
          <p14:tracePt t="49767" x="1951038" y="4271963"/>
          <p14:tracePt t="49783" x="1800225" y="4437063"/>
          <p14:tracePt t="49799" x="1714500" y="4537075"/>
          <p14:tracePt t="49817" x="1679575" y="4651375"/>
          <p14:tracePt t="49833" x="1651000" y="4786313"/>
          <p14:tracePt t="49850" x="1651000" y="4943475"/>
          <p14:tracePt t="49866" x="1651000" y="5180013"/>
          <p14:tracePt t="49883" x="1651000" y="5351463"/>
          <p14:tracePt t="49899" x="1751013" y="5537200"/>
          <p14:tracePt t="49916" x="1893888" y="5680075"/>
          <p14:tracePt t="49933" x="2057400" y="5757863"/>
          <p14:tracePt t="49950" x="2271713" y="5772150"/>
          <p14:tracePt t="49967" x="2479675" y="5772150"/>
          <p14:tracePt t="49984" x="2686050" y="5772150"/>
          <p14:tracePt t="49999" x="2971800" y="5772150"/>
          <p14:tracePt t="50017" x="3271838" y="5708650"/>
          <p14:tracePt t="50033" x="3600450" y="5608638"/>
          <p14:tracePt t="50050" x="3929063" y="5514975"/>
          <p14:tracePt t="50066" x="4079875" y="5443538"/>
          <p14:tracePt t="50084" x="4086225" y="5414963"/>
          <p14:tracePt t="50099" x="4071938" y="5386388"/>
          <p14:tracePt t="50117" x="4051300" y="5372100"/>
          <p14:tracePt t="50132" x="4022725" y="5357813"/>
          <p14:tracePt t="50149" x="4014788" y="5337175"/>
          <p14:tracePt t="50166" x="4014788" y="5243513"/>
          <p14:tracePt t="50184" x="4014788" y="5200650"/>
          <p14:tracePt t="50199" x="4014788" y="5165725"/>
          <p14:tracePt t="50216" x="4008438" y="5157788"/>
          <p14:tracePt t="50232" x="4000500" y="5151438"/>
          <p14:tracePt t="50271" x="4000500" y="5143500"/>
          <p14:tracePt t="50275" x="4065588" y="5122863"/>
          <p14:tracePt t="50282" x="4237038" y="5122863"/>
          <p14:tracePt t="50299" x="4494213" y="5143500"/>
          <p14:tracePt t="50316" x="4865688" y="5200650"/>
          <p14:tracePt t="50332" x="5222875" y="5229225"/>
          <p14:tracePt t="50350" x="5514975" y="5286375"/>
          <p14:tracePt t="50366" x="5929313" y="5286375"/>
          <p14:tracePt t="50382" x="6186488" y="5286375"/>
          <p14:tracePt t="50399" x="6394450" y="5286375"/>
          <p14:tracePt t="50417" x="6515100" y="5272088"/>
          <p14:tracePt t="50432" x="6665913" y="5243513"/>
          <p14:tracePt t="50449" x="6786563" y="5237163"/>
          <p14:tracePt t="50465" x="6965950" y="5194300"/>
          <p14:tracePt t="50482" x="7180263" y="5172075"/>
          <p14:tracePt t="50498" x="7372350" y="5143500"/>
          <p14:tracePt t="50516" x="7500938" y="5122863"/>
          <p14:tracePt t="50532" x="7586663" y="5122863"/>
          <p14:tracePt t="50549" x="7658100" y="5108575"/>
          <p14:tracePt t="50565" x="7751763" y="5080000"/>
          <p14:tracePt t="50583" x="7800975" y="5072063"/>
          <p14:tracePt t="50598" x="7866063" y="5043488"/>
          <p14:tracePt t="50616" x="7923213" y="5022850"/>
          <p14:tracePt t="50632" x="7980363" y="5014913"/>
          <p14:tracePt t="50648" x="8023225" y="4994275"/>
          <p14:tracePt t="50665" x="8072438" y="4994275"/>
          <p14:tracePt t="50683" x="8115300" y="4986338"/>
          <p14:tracePt t="50698" x="8143875" y="4986338"/>
          <p14:tracePt t="50716" x="8166100" y="4979988"/>
          <p14:tracePt t="50731" x="8186738" y="4979988"/>
          <p14:tracePt t="50798" x="8186738" y="4986338"/>
          <p14:tracePt t="50807" x="8172450" y="5029200"/>
          <p14:tracePt t="50815" x="8143875" y="5057775"/>
          <p14:tracePt t="50822" x="8094663" y="5114925"/>
          <p14:tracePt t="50832" x="8037513" y="5165725"/>
          <p14:tracePt t="50848" x="7937500" y="5208588"/>
          <p14:tracePt t="50865" x="7823200" y="5257800"/>
          <p14:tracePt t="50881" x="7723188" y="5272088"/>
          <p14:tracePt t="50898" x="7658100" y="5272088"/>
          <p14:tracePt t="50914" x="7551738" y="5300663"/>
          <p14:tracePt t="50932" x="7458075" y="5300663"/>
          <p14:tracePt t="50949" x="7343775" y="5322888"/>
          <p14:tracePt t="50964" x="7280275" y="5322888"/>
          <p14:tracePt t="50964" x="7237413" y="5322888"/>
          <p14:tracePt t="50983" x="7200900" y="5322888"/>
          <p14:tracePt t="50997" x="7094538" y="5322888"/>
          <p14:tracePt t="51015" x="7037388" y="5300663"/>
          <p14:tracePt t="51031" x="6937375" y="5257800"/>
          <p14:tracePt t="51047" x="6880225" y="5229225"/>
          <p14:tracePt t="51064" x="6837363" y="5200650"/>
          <p14:tracePt t="51081" x="6794500" y="5172075"/>
          <p14:tracePt t="51098" x="6765925" y="5114925"/>
          <p14:tracePt t="51115" x="6708775" y="5057775"/>
          <p14:tracePt t="51131" x="6651625" y="4994275"/>
          <p14:tracePt t="51147" x="6594475" y="4951413"/>
          <p14:tracePt t="51164" x="6523038" y="4894263"/>
          <p14:tracePt t="51180" x="6480175" y="4851400"/>
          <p14:tracePt t="51197" x="6443663" y="4757738"/>
          <p14:tracePt t="51215" x="6443663" y="4686300"/>
          <p14:tracePt t="51231" x="6443663" y="4643438"/>
          <p14:tracePt t="51249" x="6457950" y="4600575"/>
          <p14:tracePt t="51264" x="6465888" y="4557713"/>
          <p14:tracePt t="51282" x="6486525" y="4500563"/>
          <p14:tracePt t="51297" x="6523038" y="4465638"/>
          <p14:tracePt t="51314" x="6557963" y="4414838"/>
          <p14:tracePt t="51330" x="6572250" y="4400550"/>
          <p14:tracePt t="51348" x="6608763" y="4365625"/>
          <p14:tracePt t="51365" x="6643688" y="4343400"/>
          <p14:tracePt t="51380" x="6737350" y="4337050"/>
          <p14:tracePt t="51398" x="6865938" y="4300538"/>
          <p14:tracePt t="51415" x="7108825" y="4286250"/>
          <p14:tracePt t="51432" x="7265988" y="4286250"/>
          <p14:tracePt t="51447" x="7343775" y="4286250"/>
          <p14:tracePt t="51465" x="7437438" y="4279900"/>
          <p14:tracePt t="51480" x="7515225" y="4279900"/>
          <p14:tracePt t="51497" x="7572375" y="4279900"/>
          <p14:tracePt t="51514" x="7623175" y="4279900"/>
          <p14:tracePt t="51531" x="7700963" y="4279900"/>
          <p14:tracePt t="51547" x="7794625" y="4279900"/>
          <p14:tracePt t="51565" x="7866063" y="4279900"/>
          <p14:tracePt t="51580" x="7923213" y="4279900"/>
          <p14:tracePt t="51598" x="7966075" y="4279900"/>
          <p14:tracePt t="51614" x="8037513" y="4300538"/>
          <p14:tracePt t="51631" x="8051800" y="4308475"/>
          <p14:tracePt t="51679" x="8058150" y="4314825"/>
          <p14:tracePt t="51703" x="8086725" y="4337050"/>
          <p14:tracePt t="51710" x="8094663" y="4365625"/>
          <p14:tracePt t="51719" x="8137525" y="4443413"/>
          <p14:tracePt t="51730" x="8158163" y="4514850"/>
          <p14:tracePt t="51747" x="8166100" y="4608513"/>
          <p14:tracePt t="51763" x="8186738" y="4700588"/>
          <p14:tracePt t="51780" x="8186738" y="4808538"/>
          <p14:tracePt t="51798" x="8186738" y="4879975"/>
          <p14:tracePt t="51813" x="8143875" y="5000625"/>
          <p14:tracePt t="51831" x="8129588" y="5057775"/>
          <p14:tracePt t="51847" x="8086725" y="5122863"/>
          <p14:tracePt t="51864" x="8080375" y="5143500"/>
          <p14:tracePt t="51880" x="8037513" y="5186363"/>
          <p14:tracePt t="51897" x="8001000" y="5214938"/>
          <p14:tracePt t="51914" x="7929563" y="5257800"/>
          <p14:tracePt t="51931" x="7794625" y="5280025"/>
          <p14:tracePt t="51946" x="7658100" y="5314950"/>
          <p14:tracePt t="51964" x="7523163" y="5314950"/>
          <p14:tracePt t="51980" x="7351713" y="5314950"/>
          <p14:tracePt t="51997" x="7223125" y="5314950"/>
          <p14:tracePt t="52013" x="7029450" y="5314950"/>
          <p14:tracePt t="52031" x="6923088" y="5314950"/>
          <p14:tracePt t="52046" x="6837363" y="5314950"/>
          <p14:tracePt t="52064" x="6765925" y="5308600"/>
          <p14:tracePt t="52079" x="6708775" y="5294313"/>
          <p14:tracePt t="52097" x="6680200" y="5286375"/>
          <p14:tracePt t="52113" x="6608763" y="5257800"/>
          <p14:tracePt t="52130" x="6537325" y="5237163"/>
          <p14:tracePt t="52146" x="6480175" y="5200650"/>
          <p14:tracePt t="52163" x="6437313" y="5157788"/>
          <p14:tracePt t="52180" x="6386513" y="5086350"/>
          <p14:tracePt t="52197" x="6357938" y="5051425"/>
          <p14:tracePt t="52213" x="6315075" y="4972050"/>
          <p14:tracePt t="52213" x="6315075" y="4951413"/>
          <p14:tracePt t="52231" x="6286500" y="4908550"/>
          <p14:tracePt t="52247" x="6280150" y="4879975"/>
          <p14:tracePt t="52263" x="6280150" y="4851400"/>
          <p14:tracePt t="52279" x="6280150" y="4829175"/>
          <p14:tracePt t="52296" x="6280150" y="4808538"/>
          <p14:tracePt t="52312" x="6280150" y="4800600"/>
          <p14:tracePt t="52351" x="6280150" y="4794250"/>
          <p14:tracePt t="52355" x="6280150" y="4786313"/>
          <p14:tracePt t="52363" x="6286500" y="4772025"/>
          <p14:tracePt t="52379" x="6315075" y="4737100"/>
          <p14:tracePt t="52397" x="6357938" y="4686300"/>
          <p14:tracePt t="52413" x="6437313" y="4614863"/>
          <p14:tracePt t="52413" x="6457950" y="4594225"/>
          <p14:tracePt t="52431" x="6486525" y="4565650"/>
          <p14:tracePt t="52447" x="6529388" y="4522788"/>
          <p14:tracePt t="52463" x="6551613" y="4479925"/>
          <p14:tracePt t="52479" x="6565900" y="4465638"/>
          <p14:tracePt t="52495" x="6594475" y="4443413"/>
          <p14:tracePt t="52513" x="6608763" y="4422775"/>
          <p14:tracePt t="52530" x="6637338" y="4400550"/>
          <p14:tracePt t="52545" x="6680200" y="4386263"/>
          <p14:tracePt t="52563" x="6694488" y="4379913"/>
          <p14:tracePt t="52579" x="6715125" y="4371975"/>
          <p14:tracePt t="52596" x="6729413" y="4357688"/>
          <p14:tracePt t="52612" x="6751638" y="4343400"/>
          <p14:tracePt t="52630" x="6772275" y="4337050"/>
          <p14:tracePt t="52646" x="6815138" y="4300538"/>
          <p14:tracePt t="52663" x="6843713" y="4294188"/>
          <p14:tracePt t="52679" x="6894513" y="4265613"/>
          <p14:tracePt t="52696" x="6937375" y="4257675"/>
          <p14:tracePt t="52712" x="7023100" y="4214813"/>
          <p14:tracePt t="52729" x="7100888" y="4194175"/>
          <p14:tracePt t="52745" x="7165975" y="4171950"/>
          <p14:tracePt t="52762" x="7215188" y="4151313"/>
          <p14:tracePt t="52779" x="7243763" y="4143375"/>
          <p14:tracePt t="52796" x="7265988" y="4129088"/>
          <p14:tracePt t="52839" x="7272338" y="4129088"/>
          <p14:tracePt t="52878" x="7280275" y="4129088"/>
          <p14:tracePt t="52887" x="7286625" y="4129088"/>
          <p14:tracePt t="52894" x="7300913" y="4129088"/>
          <p14:tracePt t="52902" x="7315200" y="4122738"/>
          <p14:tracePt t="52911" x="7351713" y="4122738"/>
          <p14:tracePt t="52929" x="7380288" y="4114800"/>
          <p14:tracePt t="52945" x="7408863" y="4114800"/>
          <p14:tracePt t="52962" x="7429500" y="4108450"/>
          <p14:tracePt t="52978" x="7466013" y="4108450"/>
          <p14:tracePt t="52995" x="7508875" y="4108450"/>
          <p14:tracePt t="53012" x="7529513" y="4108450"/>
          <p14:tracePt t="53029" x="7572375" y="4108450"/>
          <p14:tracePt t="53045" x="7608888" y="4108450"/>
          <p14:tracePt t="53063" x="7615238" y="4108450"/>
          <p14:tracePt t="53063" x="7629525" y="4108450"/>
          <p14:tracePt t="53079" x="7651750" y="4108450"/>
          <p14:tracePt t="53095" x="7672388" y="4108450"/>
          <p14:tracePt t="53111" x="7708900" y="4129088"/>
          <p14:tracePt t="53128" x="7743825" y="4143375"/>
          <p14:tracePt t="53145" x="7794625" y="4179888"/>
          <p14:tracePt t="53161" x="7808913" y="4200525"/>
          <p14:tracePt t="53178" x="7858125" y="4251325"/>
          <p14:tracePt t="53195" x="7894638" y="4286250"/>
          <p14:tracePt t="53211" x="7915275" y="4300538"/>
          <p14:tracePt t="53228" x="7937500" y="4322763"/>
          <p14:tracePt t="53228" x="7943850" y="4329113"/>
          <p14:tracePt t="53246" x="7958138" y="4351338"/>
          <p14:tracePt t="53261" x="7980363" y="4371975"/>
          <p14:tracePt t="53279" x="8008938" y="4408488"/>
          <p14:tracePt t="53294" x="8037513" y="4451350"/>
          <p14:tracePt t="53312" x="8051800" y="4465638"/>
          <p14:tracePt t="53328" x="8058150" y="4479925"/>
          <p14:tracePt t="53345" x="8072438" y="4508500"/>
          <p14:tracePt t="53361" x="8080375" y="4514850"/>
          <p14:tracePt t="53378" x="8094663" y="4551363"/>
          <p14:tracePt t="53395" x="8094663" y="4594225"/>
          <p14:tracePt t="53411" x="8094663" y="4637088"/>
          <p14:tracePt t="53428" x="8094663" y="4679950"/>
          <p14:tracePt t="53444" x="8094663" y="4700588"/>
          <p14:tracePt t="53461" x="8094663" y="4737100"/>
          <p14:tracePt t="53461" x="8094663" y="4743450"/>
          <p14:tracePt t="53478" x="8094663" y="4772025"/>
          <p14:tracePt t="53495" x="8072438" y="4829175"/>
          <p14:tracePt t="53511" x="8051800" y="4879975"/>
          <p14:tracePt t="53527" x="8008938" y="4951413"/>
          <p14:tracePt t="53545" x="8001000" y="4965700"/>
          <p14:tracePt t="53561" x="7972425" y="5000625"/>
          <p14:tracePt t="53578" x="7966075" y="5014913"/>
          <p14:tracePt t="53594" x="7958138" y="5051425"/>
          <p14:tracePt t="53611" x="7943850" y="5072063"/>
          <p14:tracePt t="53627" x="7943850" y="5080000"/>
          <p14:tracePt t="53644" x="7937500" y="5094288"/>
          <p14:tracePt t="53686" x="7929563" y="5108575"/>
          <p14:tracePt t="53694" x="7908925" y="5129213"/>
          <p14:tracePt t="53702" x="7886700" y="5151438"/>
          <p14:tracePt t="53710" x="7872413" y="5180013"/>
          <p14:tracePt t="53727" x="7837488" y="5200650"/>
          <p14:tracePt t="53745" x="7815263" y="5222875"/>
          <p14:tracePt t="53760" x="7808913" y="5222875"/>
          <p14:tracePt t="53804" x="7772400" y="5222875"/>
          <p14:tracePt t="53814" x="7723188" y="5222875"/>
          <p14:tracePt t="53814" x="7680325" y="5222875"/>
          <p14:tracePt t="53828" x="7615238" y="5222875"/>
          <p14:tracePt t="53844" x="7566025" y="5229225"/>
          <p14:tracePt t="53860" x="7515225" y="5251450"/>
          <p14:tracePt t="53877" x="7508875" y="5251450"/>
          <p14:tracePt t="53893" x="7486650" y="5257800"/>
          <p14:tracePt t="53911" x="7458075" y="5257800"/>
          <p14:tracePt t="53927" x="7423150" y="5265738"/>
          <p14:tracePt t="53944" x="7372350" y="5265738"/>
          <p14:tracePt t="53960" x="7329488" y="5265738"/>
          <p14:tracePt t="53977" x="7315200" y="5265738"/>
          <p14:tracePt t="53993" x="7280275" y="5265738"/>
          <p14:tracePt t="54011" x="7251700" y="5265738"/>
          <p14:tracePt t="54026" x="7215188" y="5265738"/>
          <p14:tracePt t="54045" x="7194550" y="5265738"/>
          <p14:tracePt t="54060" x="7151688" y="5265738"/>
          <p14:tracePt t="54078" x="7108825" y="5265738"/>
          <p14:tracePt t="54093" x="7015163" y="5265738"/>
          <p14:tracePt t="54111" x="6965950" y="5265738"/>
          <p14:tracePt t="54127" x="6923088" y="5265738"/>
          <p14:tracePt t="54144" x="6900863" y="5265738"/>
          <p14:tracePt t="54160" x="6865938" y="5265738"/>
          <p14:tracePt t="54178" x="6851650" y="5265738"/>
          <p14:tracePt t="54194" x="6823075" y="5265738"/>
          <p14:tracePt t="54211" x="6808788" y="5265738"/>
          <p14:tracePt t="54226" x="6786563" y="5265738"/>
          <p14:tracePt t="54244" x="6772275" y="5265738"/>
          <p14:tracePt t="54260" x="6743700" y="5257800"/>
          <p14:tracePt t="54277" x="6729413" y="5237163"/>
          <p14:tracePt t="54293" x="6700838" y="5222875"/>
          <p14:tracePt t="54293" x="6694488" y="5214938"/>
          <p14:tracePt t="54327" x="6686550" y="5208588"/>
          <p14:tracePt t="54327" x="6672263" y="5208588"/>
          <p14:tracePt t="54343" x="6665913" y="5200650"/>
          <p14:tracePt t="54360" x="6651625" y="5194300"/>
          <p14:tracePt t="54376" x="6615113" y="5172075"/>
          <p14:tracePt t="54393" x="6594475" y="5165725"/>
          <p14:tracePt t="54410" x="6580188" y="5157788"/>
          <p14:tracePt t="54427" x="6557963" y="5151438"/>
          <p14:tracePt t="54444" x="6523038" y="5129213"/>
          <p14:tracePt t="54459" x="6486525" y="5108575"/>
          <p14:tracePt t="54477" x="6465888" y="5086350"/>
          <p14:tracePt t="54493" x="6451600" y="5057775"/>
          <p14:tracePt t="54493" x="6443663" y="5043488"/>
          <p14:tracePt t="54527" x="6423025" y="5022850"/>
          <p14:tracePt t="54527" x="6415088" y="5000625"/>
          <p14:tracePt t="54543" x="6408738" y="4979988"/>
          <p14:tracePt t="54559" x="6400800" y="4957763"/>
          <p14:tracePt t="54576" x="6380163" y="4908550"/>
          <p14:tracePt t="54622" x="6380163" y="4894263"/>
          <p14:tracePt t="54630" x="6380163" y="4886325"/>
          <p14:tracePt t="54631" x="6380163" y="4879975"/>
          <p14:tracePt t="54642" x="6380163" y="4872038"/>
          <p14:tracePt t="54660" x="6380163" y="4837113"/>
          <p14:tracePt t="54677" x="6380163" y="4765675"/>
          <p14:tracePt t="54692" x="6380163" y="4708525"/>
          <p14:tracePt t="54692" x="6380163" y="4679950"/>
          <p14:tracePt t="54711" x="6380163" y="4643438"/>
          <p14:tracePt t="54726" x="6380163" y="4579938"/>
          <p14:tracePt t="54743" x="6380163" y="4557713"/>
          <p14:tracePt t="54759" x="6380163" y="4537075"/>
          <p14:tracePt t="54775" x="6380163" y="4500563"/>
          <p14:tracePt t="54792" x="6380163" y="4486275"/>
          <p14:tracePt t="54809" x="6380163" y="4457700"/>
          <p14:tracePt t="54826" x="6380163" y="4437063"/>
          <p14:tracePt t="54842" x="6386513" y="4408488"/>
          <p14:tracePt t="54859" x="6400800" y="4379913"/>
          <p14:tracePt t="54876" x="6408738" y="4351338"/>
          <p14:tracePt t="54892" x="6423025" y="4329113"/>
          <p14:tracePt t="54909" x="6443663" y="4300538"/>
          <p14:tracePt t="54925" x="6486525" y="4271963"/>
          <p14:tracePt t="54943" x="6537325" y="4229100"/>
          <p14:tracePt t="54959" x="6608763" y="4194175"/>
          <p14:tracePt t="54976" x="6651625" y="4171950"/>
          <p14:tracePt t="54992" x="6708775" y="4143375"/>
          <p14:tracePt t="55009" x="6772275" y="4129088"/>
          <p14:tracePt t="55028" x="6829425" y="4114800"/>
          <p14:tracePt t="55042" x="6872288" y="4100513"/>
          <p14:tracePt t="55059" x="6908800" y="4086225"/>
          <p14:tracePt t="55075" x="6951663" y="4086225"/>
          <p14:tracePt t="55092" x="6972300" y="4079875"/>
          <p14:tracePt t="55109" x="7008813" y="4079875"/>
          <p14:tracePt t="55125" x="7029450" y="4079875"/>
          <p14:tracePt t="55125" x="7043738" y="4079875"/>
          <p14:tracePt t="55143" x="7094538" y="4071938"/>
          <p14:tracePt t="55158" x="7137400" y="4051300"/>
          <p14:tracePt t="55175" x="7180263" y="4051300"/>
          <p14:tracePt t="55191" x="7237413" y="4051300"/>
          <p14:tracePt t="55208" x="7300913" y="4051300"/>
          <p14:tracePt t="55226" x="7358063" y="4051300"/>
          <p14:tracePt t="55243" x="7443788" y="4051300"/>
          <p14:tracePt t="55259" x="7515225" y="4051300"/>
          <p14:tracePt t="55275" x="7594600" y="4051300"/>
          <p14:tracePt t="55292" x="7672388" y="4051300"/>
          <p14:tracePt t="55309" x="7751763" y="4057650"/>
          <p14:tracePt t="55326" x="7829550" y="4071938"/>
          <p14:tracePt t="55342" x="7951788" y="4108450"/>
          <p14:tracePt t="55359" x="8008938" y="4114800"/>
          <p14:tracePt t="55375" x="8051800" y="4129088"/>
          <p14:tracePt t="55393" x="8101013" y="4165600"/>
          <p14:tracePt t="55408" x="8143875" y="4179888"/>
          <p14:tracePt t="55426" x="8186738" y="4208463"/>
          <p14:tracePt t="55441" x="8251825" y="4271963"/>
          <p14:tracePt t="55459" x="8343900" y="4365625"/>
          <p14:tracePt t="55475" x="8443913" y="4486275"/>
          <p14:tracePt t="55493" x="8515350" y="4608513"/>
          <p14:tracePt t="55508" x="8543925" y="4665663"/>
          <p14:tracePt t="55525" x="8572500" y="4729163"/>
          <p14:tracePt t="55541" x="8580438" y="4822825"/>
          <p14:tracePt t="55558" x="8580438" y="4900613"/>
          <p14:tracePt t="55574" x="8580438" y="4979988"/>
          <p14:tracePt t="55592" x="8580438" y="5043488"/>
          <p14:tracePt t="55608" x="8580438" y="5108575"/>
          <p14:tracePt t="55625" x="8580438" y="5157788"/>
          <p14:tracePt t="55642" x="8580438" y="5186363"/>
          <p14:tracePt t="55658" x="8566150" y="5222875"/>
          <p14:tracePt t="55674" x="8537575" y="5272088"/>
          <p14:tracePt t="55691" x="8515350" y="5294313"/>
          <p14:tracePt t="55708" x="8480425" y="5343525"/>
          <p14:tracePt t="55725" x="8472488" y="5351463"/>
          <p14:tracePt t="55741" x="8466138" y="5365750"/>
          <p14:tracePt t="55759" x="8429625" y="5400675"/>
          <p14:tracePt t="55774" x="8394700" y="5429250"/>
          <p14:tracePt t="55792" x="8366125" y="5472113"/>
          <p14:tracePt t="55808" x="8323263" y="5522913"/>
          <p14:tracePt t="55825" x="8251825" y="5551488"/>
          <p14:tracePt t="55841" x="8151813" y="5594350"/>
          <p14:tracePt t="55858" x="8086725" y="5608638"/>
          <p14:tracePt t="55874" x="8001000" y="5637213"/>
          <p14:tracePt t="55891" x="7958138" y="5643563"/>
          <p14:tracePt t="55908" x="7880350" y="5657850"/>
          <p14:tracePt t="55925" x="7786688" y="5680075"/>
          <p14:tracePt t="55941" x="7708900" y="5680075"/>
          <p14:tracePt t="55941" x="7658100" y="5680075"/>
          <p14:tracePt t="55974" x="7551738" y="5680075"/>
          <p14:tracePt t="55975" x="7458075" y="5680075"/>
          <p14:tracePt t="55991" x="7380288" y="5680075"/>
          <p14:tracePt t="56007" x="7308850" y="5680075"/>
          <p14:tracePt t="56025" x="7215188" y="5680075"/>
          <p14:tracePt t="56040" x="7108825" y="5680075"/>
          <p14:tracePt t="56058" x="6986588" y="5672138"/>
          <p14:tracePt t="56074" x="6915150" y="5665788"/>
          <p14:tracePt t="56091" x="6851650" y="5657850"/>
          <p14:tracePt t="56107" x="6800850" y="5637213"/>
          <p14:tracePt t="56124" x="6780213" y="5629275"/>
          <p14:tracePt t="56140" x="6737350" y="5608638"/>
          <p14:tracePt t="56158" x="6700838" y="5580063"/>
          <p14:tracePt t="56174" x="6657975" y="5551488"/>
          <p14:tracePt t="56192" x="6643688" y="5537200"/>
          <p14:tracePt t="56207" x="6629400" y="5522913"/>
          <p14:tracePt t="56224" x="6623050" y="5508625"/>
          <p14:tracePt t="56241" x="6615113" y="5500688"/>
          <p14:tracePt t="56278" x="6608763" y="5494338"/>
          <p14:tracePt t="56281" x="6600825" y="5465763"/>
          <p14:tracePt t="56291" x="6586538" y="5437188"/>
          <p14:tracePt t="56307" x="6572250" y="5380038"/>
          <p14:tracePt t="56324" x="6543675" y="5308600"/>
          <p14:tracePt t="56340" x="6529388" y="5265738"/>
          <p14:tracePt t="56358" x="6486525" y="5208588"/>
          <p14:tracePt t="56373" x="6451600" y="5129213"/>
          <p14:tracePt t="56391" x="6437313" y="5094288"/>
          <p14:tracePt t="56407" x="6429375" y="5051425"/>
          <p14:tracePt t="56423" x="6429375" y="5000625"/>
          <p14:tracePt t="56441" x="6423025" y="4979988"/>
          <p14:tracePt t="56457" x="6423025" y="4965700"/>
          <p14:tracePt t="56473" x="6408738" y="4943475"/>
          <p14:tracePt t="56518" x="6408738" y="4937125"/>
          <p14:tracePt t="56526" x="6408738" y="4922838"/>
          <p14:tracePt t="56535" x="6408738" y="4908550"/>
          <p14:tracePt t="56543" x="6408738" y="4879975"/>
          <p14:tracePt t="56556" x="6415088" y="4851400"/>
          <p14:tracePt t="56573" x="6423025" y="4808538"/>
          <p14:tracePt t="56591" x="6423025" y="4786313"/>
          <p14:tracePt t="56606" x="6443663" y="4772025"/>
          <p14:tracePt t="56623" x="6451600" y="4737100"/>
          <p14:tracePt t="56639" x="6457950" y="4694238"/>
          <p14:tracePt t="56656" x="6465888" y="4679950"/>
          <p14:tracePt t="56672" x="6486525" y="4614863"/>
          <p14:tracePt t="56689" x="6494463" y="4579938"/>
          <p14:tracePt t="56707" x="6500813" y="4543425"/>
          <p14:tracePt t="56723" x="6515100" y="4514850"/>
          <p14:tracePt t="56740" x="6515100" y="4479925"/>
          <p14:tracePt t="56758" x="6537325" y="4443413"/>
          <p14:tracePt t="56773" x="6537325" y="4429125"/>
          <p14:tracePt t="56773" x="6551613" y="4408488"/>
          <p14:tracePt t="56791" x="6572250" y="4371975"/>
          <p14:tracePt t="56807" x="6600825" y="4337050"/>
          <p14:tracePt t="56823" x="6637338" y="4294188"/>
          <p14:tracePt t="56839" x="6694488" y="4222750"/>
          <p14:tracePt t="56857" x="6715125" y="4200525"/>
          <p14:tracePt t="56873" x="6743700" y="4186238"/>
          <p14:tracePt t="56889" x="6772275" y="4157663"/>
          <p14:tracePt t="56906" x="6815138" y="4151313"/>
          <p14:tracePt t="56923" x="6851650" y="4143375"/>
          <p14:tracePt t="56939" x="6900863" y="4122738"/>
          <p14:tracePt t="56956" x="6972300" y="4122738"/>
          <p14:tracePt t="56972" x="7037388" y="4114800"/>
          <p14:tracePt t="56989" x="7129463" y="4100513"/>
          <p14:tracePt t="57007" x="7272338" y="4086225"/>
          <p14:tracePt t="57023" x="7358063" y="4071938"/>
          <p14:tracePt t="57039" x="7443788" y="4071938"/>
          <p14:tracePt t="57056" x="7523163" y="4071938"/>
          <p14:tracePt t="57073" x="7580313" y="4071938"/>
          <p14:tracePt t="57090" x="7629525" y="4071938"/>
          <p14:tracePt t="57107" x="7686675" y="4071938"/>
          <p14:tracePt t="57122" x="7723188" y="4071938"/>
          <p14:tracePt t="57140" x="7751763" y="4071938"/>
          <p14:tracePt t="57155" x="7808913" y="4071938"/>
          <p14:tracePt t="57173" x="7866063" y="4079875"/>
          <p14:tracePt t="57189" x="7958138" y="4122738"/>
          <p14:tracePt t="57206" x="8008938" y="4129088"/>
          <p14:tracePt t="57222" x="8051800" y="4157663"/>
          <p14:tracePt t="57255" x="8086725" y="4179888"/>
          <p14:tracePt t="57256" x="8143875" y="4208463"/>
          <p14:tracePt t="57273" x="8158163" y="4214813"/>
          <p14:tracePt t="57289" x="8180388" y="4243388"/>
          <p14:tracePt t="57306" x="8201025" y="4265613"/>
          <p14:tracePt t="57322" x="8229600" y="4286250"/>
          <p14:tracePt t="57340" x="8258175" y="4322763"/>
          <p14:tracePt t="57355" x="8272463" y="4337050"/>
          <p14:tracePt t="57372" x="8286750" y="4365625"/>
          <p14:tracePt t="57389" x="8301038" y="4379913"/>
          <p14:tracePt t="57406" x="8308975" y="4408488"/>
          <p14:tracePt t="57406" x="8308975" y="4414838"/>
          <p14:tracePt t="57422" x="8337550" y="4465638"/>
          <p14:tracePt t="57438" x="8337550" y="4529138"/>
          <p14:tracePt t="57456" x="8351838" y="4557713"/>
          <p14:tracePt t="57473" x="8358188" y="4600575"/>
          <p14:tracePt t="57488" x="8358188" y="4614863"/>
          <p14:tracePt t="57505" x="8358188" y="4629150"/>
          <p14:tracePt t="57522" x="8358188" y="4651375"/>
          <p14:tracePt t="57539" x="8358188" y="4657725"/>
          <p14:tracePt t="57555" x="8358188" y="4694238"/>
          <p14:tracePt t="57572" x="8329613" y="4729163"/>
          <p14:tracePt t="57588" x="8323263" y="4751388"/>
          <p14:tracePt t="57605" x="8315325" y="4779963"/>
          <p14:tracePt t="57622" x="8301038" y="4800600"/>
          <p14:tracePt t="57639" x="8286750" y="4822825"/>
          <p14:tracePt t="57655" x="8280400" y="4857750"/>
          <p14:tracePt t="57672" x="8266113" y="4879975"/>
          <p14:tracePt t="57688" x="8237538" y="4914900"/>
          <p14:tracePt t="57705" x="8229600" y="4922838"/>
          <p14:tracePt t="57722" x="8208963" y="4957763"/>
          <p14:tracePt t="57739" x="8180388" y="4994275"/>
          <p14:tracePt t="57755" x="8151813" y="5014913"/>
          <p14:tracePt t="57772" x="8101013" y="5051425"/>
          <p14:tracePt t="57788" x="8066088" y="5080000"/>
          <p14:tracePt t="57805" x="8029575" y="5108575"/>
          <p14:tracePt t="57822" x="7980363" y="5143500"/>
          <p14:tracePt t="57839" x="7943850" y="5165725"/>
          <p14:tracePt t="57855" x="7937500" y="5172075"/>
          <p14:tracePt t="57872" x="7900988" y="5186363"/>
          <p14:tracePt t="57888" x="7858125" y="5208588"/>
          <p14:tracePt t="57906" x="7823200" y="5222875"/>
          <p14:tracePt t="57921" x="7794625" y="5229225"/>
          <p14:tracePt t="57939" x="7758113" y="5237163"/>
          <p14:tracePt t="57955" x="7708900" y="5257800"/>
          <p14:tracePt t="57972" x="7672388" y="5257800"/>
          <p14:tracePt t="57988" x="7608888" y="5265738"/>
          <p14:tracePt t="58005" x="7558088" y="5265738"/>
          <p14:tracePt t="58021" x="7486650" y="5286375"/>
          <p14:tracePt t="58038" x="7408863" y="5286375"/>
          <p14:tracePt t="58055" x="7366000" y="5300663"/>
          <p14:tracePt t="58072" x="7308850" y="5300663"/>
          <p14:tracePt t="58088" x="7237413" y="5300663"/>
          <p14:tracePt t="58105" x="7180263" y="5300663"/>
          <p14:tracePt t="58121" x="7123113" y="5300663"/>
          <p14:tracePt t="58139" x="7080250" y="5300663"/>
          <p14:tracePt t="58154" x="7037388" y="5300663"/>
          <p14:tracePt t="58172" x="7015163" y="5300663"/>
          <p14:tracePt t="58188" x="7008813" y="5300663"/>
          <p14:tracePt t="58204" x="6994525" y="5300663"/>
          <p14:tracePt t="58221" x="6972300" y="5300663"/>
          <p14:tracePt t="58221" x="6965950" y="5300663"/>
          <p14:tracePt t="58239" x="6958013" y="5300663"/>
          <p14:tracePt t="58255" x="6943725" y="5300663"/>
          <p14:tracePt t="58271" x="6923088" y="5294313"/>
          <p14:tracePt t="58287" x="6880225" y="5265738"/>
          <p14:tracePt t="58305" x="6843713" y="5243513"/>
          <p14:tracePt t="58321" x="6823075" y="5222875"/>
          <p14:tracePt t="58338" x="6780213" y="5208588"/>
          <p14:tracePt t="58354" x="6757988" y="5200650"/>
          <p14:tracePt t="58371" x="6729413" y="5172075"/>
          <p14:tracePt t="58387" x="6694488" y="5129213"/>
          <p14:tracePt t="58404" x="6657975" y="5086350"/>
          <p14:tracePt t="58420" x="6608763" y="5037138"/>
          <p14:tracePt t="58420" x="6594475" y="5029200"/>
          <p14:tracePt t="58439" x="6572250" y="5014913"/>
          <p14:tracePt t="58454" x="6551613" y="4986338"/>
          <p14:tracePt t="58471" x="6543675" y="4943475"/>
          <p14:tracePt t="58487" x="6529388" y="4922838"/>
          <p14:tracePt t="58504" x="6529388" y="4886325"/>
          <p14:tracePt t="58520" x="6523038" y="4872038"/>
          <p14:tracePt t="58537" x="6523038" y="4851400"/>
          <p14:tracePt t="58555" x="6523038" y="4829175"/>
          <p14:tracePt t="58571" x="6523038" y="4794250"/>
          <p14:tracePt t="58587" x="6523038" y="4757738"/>
          <p14:tracePt t="58604" x="6523038" y="4714875"/>
          <p14:tracePt t="58620" x="6523038" y="4700588"/>
          <p14:tracePt t="58638" x="6523038" y="4672013"/>
          <p14:tracePt t="58653" x="6523038" y="4643438"/>
          <p14:tracePt t="58671" x="6523038" y="4629150"/>
          <p14:tracePt t="58687" x="6529388" y="4600575"/>
          <p14:tracePt t="58703" x="6543675" y="4557713"/>
          <p14:tracePt t="58720" x="6551613" y="4543425"/>
          <p14:tracePt t="58737" x="6572250" y="4529138"/>
          <p14:tracePt t="58753" x="6580188" y="4522788"/>
          <p14:tracePt t="58770" x="6580188" y="4500563"/>
          <p14:tracePt t="58787" x="6615113" y="4471988"/>
          <p14:tracePt t="58803" x="6672263" y="4451350"/>
          <p14:tracePt t="58820" x="6729413" y="4422775"/>
          <p14:tracePt t="58837" x="6772275" y="4400550"/>
          <p14:tracePt t="58854" x="6808788" y="4386263"/>
          <p14:tracePt t="58894" x="6815138" y="4379913"/>
          <p14:tracePt t="58934" x="6851650" y="4371975"/>
          <p14:tracePt t="58942" x="6886575" y="4357688"/>
          <p14:tracePt t="58950" x="6929438" y="4337050"/>
          <p14:tracePt t="58950" x="6986588" y="4329113"/>
          <p14:tracePt t="58970" x="7015163" y="4322763"/>
          <p14:tracePt t="58970" x="7094538" y="4308475"/>
          <p14:tracePt t="58986" x="7151688" y="4279900"/>
          <p14:tracePt t="59003" x="7229475" y="4271963"/>
          <p14:tracePt t="59019" x="7300913" y="4243388"/>
          <p14:tracePt t="59036" x="7358063" y="4229100"/>
          <p14:tracePt t="59053" x="7400925" y="4229100"/>
          <p14:tracePt t="59070" x="7437438" y="4222750"/>
          <p14:tracePt t="59087" x="7466013" y="4222750"/>
          <p14:tracePt t="59103" x="7494588" y="4222750"/>
          <p14:tracePt t="59120" x="7551738" y="4222750"/>
          <p14:tracePt t="59137" x="7608888" y="4222750"/>
          <p14:tracePt t="59153" x="7637463" y="4222750"/>
          <p14:tracePt t="59169" x="7672388" y="4229100"/>
          <p14:tracePt t="59187" x="7694613" y="4251325"/>
          <p14:tracePt t="59203" x="7700963" y="4257675"/>
          <p14:tracePt t="59220" x="7729538" y="4271963"/>
          <p14:tracePt t="59236" x="7758113" y="4314825"/>
          <p14:tracePt t="59253" x="7780338" y="4365625"/>
          <p14:tracePt t="59269" x="7823200" y="4422775"/>
          <p14:tracePt t="59269" x="7829550" y="4451350"/>
          <p14:tracePt t="59287" x="7866063" y="4522788"/>
          <p14:tracePt t="59302" x="7872413" y="4565650"/>
          <p14:tracePt t="59320" x="7880350" y="4608513"/>
          <p14:tracePt t="59336" x="7880350" y="4651375"/>
          <p14:tracePt t="59352" x="7886700" y="4700588"/>
          <p14:tracePt t="59369" x="7886700" y="4729163"/>
          <p14:tracePt t="59386" x="7908925" y="4772025"/>
          <p14:tracePt t="59402" x="7908925" y="4814888"/>
          <p14:tracePt t="59419" x="7908925" y="4872038"/>
          <p14:tracePt t="59435" x="7908925" y="4894263"/>
          <p14:tracePt t="59453" x="7886700" y="4922838"/>
          <p14:tracePt t="59469" x="7866063" y="4965700"/>
          <p14:tracePt t="59469" x="7858125" y="4979988"/>
          <p14:tracePt t="59487" x="7829550" y="5014913"/>
          <p14:tracePt t="59502" x="7794625" y="5065713"/>
          <p14:tracePt t="59519" x="7737475" y="5100638"/>
          <p14:tracePt t="59535" x="7666038" y="5151438"/>
          <p14:tracePt t="59553" x="7551738" y="5186363"/>
          <p14:tracePt t="59569" x="7458075" y="5200650"/>
          <p14:tracePt t="59586" x="7351713" y="5208588"/>
          <p14:tracePt t="59603" x="7258050" y="5208588"/>
          <p14:tracePt t="59620" x="7180263" y="5208588"/>
          <p14:tracePt t="59635" x="7123113" y="5208588"/>
          <p14:tracePt t="59652" x="7094538" y="5208588"/>
          <p14:tracePt t="59669" x="7037388" y="5208588"/>
          <p14:tracePt t="59686" x="6965950" y="5208588"/>
          <p14:tracePt t="59703" x="6923088" y="5208588"/>
          <p14:tracePt t="59719" x="6880225" y="5208588"/>
          <p14:tracePt t="59736" x="6837363" y="5194300"/>
          <p14:tracePt t="59752" x="6780213" y="5180013"/>
          <p14:tracePt t="59769" x="6743700" y="5151438"/>
          <p14:tracePt t="59786" x="6708775" y="5122863"/>
          <p14:tracePt t="59802" x="6686550" y="5100638"/>
          <p14:tracePt t="59819" x="6657975" y="5086350"/>
          <p14:tracePt t="59835" x="6637338" y="5065713"/>
          <p14:tracePt t="59853" x="6608763" y="5043488"/>
          <p14:tracePt t="59868" x="6557963" y="4994275"/>
          <p14:tracePt t="59886" x="6515100" y="4957763"/>
          <p14:tracePt t="59901" x="6480175" y="4894263"/>
          <p14:tracePt t="59919" x="6465888" y="4851400"/>
          <p14:tracePt t="59935" x="6437313" y="4822825"/>
          <p14:tracePt t="59953" x="6423025" y="4779963"/>
          <p14:tracePt t="59968" x="6400800" y="4743450"/>
          <p14:tracePt t="59986" x="6394450" y="4722813"/>
          <p14:tracePt t="60002" x="6386513" y="4686300"/>
          <p14:tracePt t="60019" x="6386513" y="4665663"/>
          <p14:tracePt t="60035" x="6386513" y="4637088"/>
          <p14:tracePt t="60052" x="6386513" y="4614863"/>
          <p14:tracePt t="60068" x="6386513" y="4600575"/>
          <p14:tracePt t="60086" x="6386513" y="4586288"/>
          <p14:tracePt t="60101" x="6386513" y="4557713"/>
          <p14:tracePt t="60119" x="6415088" y="4508500"/>
          <p14:tracePt t="60135" x="6465888" y="4465638"/>
          <p14:tracePt t="60151" x="6486525" y="4451350"/>
          <p14:tracePt t="60168" x="6523038" y="4422775"/>
          <p14:tracePt t="60186" x="6543675" y="4408488"/>
          <p14:tracePt t="60201" x="6594475" y="4379913"/>
          <p14:tracePt t="60219" x="6637338" y="4357688"/>
          <p14:tracePt t="60235" x="6715125" y="4329113"/>
          <p14:tracePt t="60252" x="6786563" y="4300538"/>
          <p14:tracePt t="60268" x="6865938" y="4279900"/>
          <p14:tracePt t="60285" x="6937375" y="4271963"/>
          <p14:tracePt t="60301" x="7000875" y="4271963"/>
          <p14:tracePt t="60301" x="7029450" y="4271963"/>
          <p14:tracePt t="60319" x="7072313" y="4271963"/>
          <p14:tracePt t="60334" x="7151688" y="4271963"/>
          <p14:tracePt t="60352" x="7200900" y="4271963"/>
          <p14:tracePt t="60368" x="7258050" y="4271963"/>
          <p14:tracePt t="60384" x="7329488" y="4271963"/>
          <p14:tracePt t="60401" x="7351713" y="4279900"/>
          <p14:tracePt t="60417" x="7394575" y="4286250"/>
          <p14:tracePt t="60434" x="7437438" y="4294188"/>
          <p14:tracePt t="60452" x="7508875" y="4337050"/>
          <p14:tracePt t="60467" x="7580313" y="4365625"/>
          <p14:tracePt t="60485" x="7623175" y="4386263"/>
          <p14:tracePt t="60501" x="7666038" y="4400550"/>
          <p14:tracePt t="60501" x="7672388" y="4408488"/>
          <p14:tracePt t="60519" x="7700963" y="4437063"/>
          <p14:tracePt t="60534" x="7715250" y="4457700"/>
          <p14:tracePt t="60551" x="7743825" y="4514850"/>
          <p14:tracePt t="60567" x="7751763" y="4543425"/>
          <p14:tracePt t="60584" x="7758113" y="4594225"/>
          <p14:tracePt t="60601" x="7758113" y="4637088"/>
          <p14:tracePt t="60617" x="7758113" y="4694238"/>
          <p14:tracePt t="60634" x="7758113" y="4737100"/>
          <p14:tracePt t="60651" x="7758113" y="4779963"/>
          <p14:tracePt t="60667" x="7758113" y="4808538"/>
          <p14:tracePt t="60684" x="7758113" y="4843463"/>
          <p14:tracePt t="60700" x="7751763" y="4872038"/>
          <p14:tracePt t="60700" x="7751763" y="4879975"/>
          <p14:tracePt t="60719" x="7729538" y="4914900"/>
          <p14:tracePt t="60735" x="7708900" y="4943475"/>
          <p14:tracePt t="60751" x="7672388" y="4972050"/>
          <p14:tracePt t="60768" x="7651750" y="4986338"/>
          <p14:tracePt t="60783" x="7580313" y="5022850"/>
          <p14:tracePt t="60801" x="7529513" y="5029200"/>
          <p14:tracePt t="60818" x="7472363" y="5037138"/>
          <p14:tracePt t="60834" x="7415213" y="5057775"/>
          <p14:tracePt t="60851" x="7351713" y="5057775"/>
          <p14:tracePt t="60867" x="7294563" y="5080000"/>
          <p14:tracePt t="60883" x="7223125" y="5086350"/>
          <p14:tracePt t="60900" x="7172325" y="5086350"/>
          <p14:tracePt t="60917" x="7108825" y="5108575"/>
          <p14:tracePt t="60933" x="7065963" y="5114925"/>
          <p14:tracePt t="60951" x="7043738" y="5114925"/>
          <p14:tracePt t="60967" x="7015163" y="5114925"/>
          <p14:tracePt t="60984" x="7000875" y="5114925"/>
          <p14:tracePt t="61000" x="6972300" y="5114925"/>
          <p14:tracePt t="61017" x="6965950" y="5114925"/>
          <p14:tracePt t="61034" x="6943725" y="5114925"/>
          <p14:tracePt t="61050" x="6929438" y="5114925"/>
          <p14:tracePt t="61111" x="6923088" y="5114925"/>
          <p14:tracePt t="61118" x="6915150" y="5108575"/>
          <p14:tracePt t="61126" x="6908800" y="5108575"/>
          <p14:tracePt t="61134" x="6880225" y="5108575"/>
          <p14:tracePt t="61151" x="6865938" y="5100638"/>
          <p14:tracePt t="61167" x="6843713" y="5094288"/>
          <p14:tracePt t="61319" x="6829425" y="5094288"/>
          <p14:tracePt t="61319" x="0" y="0"/>
        </p14:tracePtLst>
        <p14:tracePtLst>
          <p14:tracePt t="86804" x="5400675" y="4851400"/>
          <p14:tracePt t="86814" x="5386388" y="4851400"/>
          <p14:tracePt t="86822" x="5380038" y="4851400"/>
          <p14:tracePt t="86830" x="5337175" y="4857750"/>
          <p14:tracePt t="86878" x="5329238" y="4857750"/>
          <p14:tracePt t="86894" x="5322888" y="4857750"/>
          <p14:tracePt t="86910" x="5308600" y="4857750"/>
          <p14:tracePt t="86926" x="5300663" y="4857750"/>
          <p14:tracePt t="86942" x="5294313" y="4857750"/>
          <p14:tracePt t="86958" x="5286375" y="4865688"/>
          <p14:tracePt t="87062" x="5280025" y="4865688"/>
          <p14:tracePt t="87071" x="5308600" y="4837113"/>
          <p14:tracePt t="87079" x="5394325" y="4822825"/>
          <p14:tracePt t="87086" x="5494338" y="4794250"/>
          <p14:tracePt t="87096" x="5600700" y="4779963"/>
          <p14:tracePt t="87113" x="5700713" y="4757738"/>
          <p14:tracePt t="87129" x="5757863" y="4729163"/>
          <p14:tracePt t="87146" x="5822950" y="4722813"/>
          <p14:tracePt t="87163" x="5843588" y="4722813"/>
          <p14:tracePt t="87180" x="5872163" y="4722813"/>
          <p14:tracePt t="87196" x="5908675" y="4722813"/>
          <p14:tracePt t="87213" x="5937250" y="4729163"/>
          <p14:tracePt t="87230" x="6000750" y="4743450"/>
          <p14:tracePt t="87247" x="6015038" y="4751388"/>
          <p14:tracePt t="87294" x="6043613" y="4757738"/>
          <p14:tracePt t="87302" x="6057900" y="4786313"/>
          <p14:tracePt t="87312" x="6065838" y="4814888"/>
          <p14:tracePt t="87318" x="6072188" y="4872038"/>
          <p14:tracePt t="87329" x="6072188" y="4914900"/>
          <p14:tracePt t="87345" x="6094413" y="4965700"/>
          <p14:tracePt t="87362" x="6094413" y="5008563"/>
          <p14:tracePt t="87379" x="6080125" y="5051425"/>
          <p14:tracePt t="87395" x="6029325" y="5114925"/>
          <p14:tracePt t="87412" x="5980113" y="5157788"/>
          <p14:tracePt t="87429" x="5908675" y="5208588"/>
          <p14:tracePt t="87429" x="5886450" y="5222875"/>
          <p14:tracePt t="87446" x="5794375" y="5229225"/>
          <p14:tracePt t="87463" x="5665788" y="5229225"/>
          <p14:tracePt t="87478" x="5529263" y="5229225"/>
          <p14:tracePt t="87495" x="5408613" y="5229225"/>
          <p14:tracePt t="87512" x="5322888" y="5229225"/>
          <p14:tracePt t="87529" x="5243513" y="5194300"/>
          <p14:tracePt t="87545" x="5122863" y="5151438"/>
          <p14:tracePt t="87563" x="5094288" y="5143500"/>
          <p14:tracePt t="87578" x="5072063" y="5129213"/>
          <p14:tracePt t="87596" x="5043488" y="5122863"/>
          <p14:tracePt t="87631" x="5037138" y="5108575"/>
          <p14:tracePt t="87645" x="5037138" y="5051425"/>
          <p14:tracePt t="87645" x="5037138" y="4937125"/>
          <p14:tracePt t="87663" x="5037138" y="4857750"/>
          <p14:tracePt t="87678" x="5051425" y="4800600"/>
          <p14:tracePt t="87695" x="5057775" y="4743450"/>
          <p14:tracePt t="87711" x="5080000" y="4686300"/>
          <p14:tracePt t="87729" x="5094288" y="4665663"/>
          <p14:tracePt t="87745" x="5129213" y="4614863"/>
          <p14:tracePt t="87762" x="5194300" y="4579938"/>
          <p14:tracePt t="87778" x="5272088" y="4529138"/>
          <p14:tracePt t="87795" x="5408613" y="4494213"/>
          <p14:tracePt t="87812" x="5586413" y="4451350"/>
          <p14:tracePt t="87828" x="5794375" y="4437063"/>
          <p14:tracePt t="87844" x="6000750" y="4400550"/>
          <p14:tracePt t="87844" x="6057900" y="4400550"/>
          <p14:tracePt t="87863" x="6151563" y="4400550"/>
          <p14:tracePt t="87879" x="6180138" y="4400550"/>
          <p14:tracePt t="87896" x="6186488" y="4400550"/>
          <p14:tracePt t="87911" x="6223000" y="4400550"/>
          <p14:tracePt t="87929" x="6243638" y="4400550"/>
          <p14:tracePt t="87944" x="6286500" y="4400550"/>
          <p14:tracePt t="87961" x="6329363" y="4400550"/>
          <p14:tracePt t="87978" x="6380163" y="4422775"/>
          <p14:tracePt t="87995" x="6443663" y="4451350"/>
          <p14:tracePt t="88011" x="6472238" y="4465638"/>
          <p14:tracePt t="88028" x="6508750" y="4486275"/>
          <p14:tracePt t="88045" x="6529388" y="4500563"/>
          <p14:tracePt t="88061" x="6580188" y="4543425"/>
          <p14:tracePt t="88078" x="6629400" y="4586288"/>
          <p14:tracePt t="88095" x="6643688" y="4614863"/>
          <p14:tracePt t="88111" x="6672263" y="4651375"/>
          <p14:tracePt t="88129" x="6672263" y="4657725"/>
          <p14:tracePt t="88145" x="6672263" y="4686300"/>
          <p14:tracePt t="88162" x="6672263" y="4700588"/>
          <p14:tracePt t="88178" x="6672263" y="4737100"/>
          <p14:tracePt t="88195" x="6651625" y="4779963"/>
          <p14:tracePt t="88211" x="6608763" y="4837113"/>
          <p14:tracePt t="88229" x="6557963" y="4900613"/>
          <p14:tracePt t="88245" x="6515100" y="4943475"/>
          <p14:tracePt t="88261" x="6465888" y="5008563"/>
          <p14:tracePt t="88278" x="6380163" y="5065713"/>
          <p14:tracePt t="88295" x="6343650" y="5080000"/>
          <p14:tracePt t="88311" x="6280150" y="5108575"/>
          <p14:tracePt t="88328" x="6229350" y="5114925"/>
          <p14:tracePt t="88344" x="6151563" y="5129213"/>
          <p14:tracePt t="88361" x="6057900" y="5137150"/>
          <p14:tracePt t="88377" x="5994400" y="5143500"/>
          <p14:tracePt t="88395" x="5915025" y="5165725"/>
          <p14:tracePt t="88410" x="5857875" y="5180013"/>
          <p14:tracePt t="88429" x="5815013" y="5180013"/>
          <p14:tracePt t="88444" x="5780088" y="5180013"/>
          <p14:tracePt t="88462" x="5715000" y="5180013"/>
          <p14:tracePt t="88477" x="5622925" y="5172075"/>
          <p14:tracePt t="88494" x="5565775" y="5157788"/>
          <p14:tracePt t="88510" x="5522913" y="5143500"/>
          <p14:tracePt t="88527" x="5472113" y="5129213"/>
          <p14:tracePt t="88543" x="5451475" y="5129213"/>
          <p14:tracePt t="88561" x="5437188" y="5122863"/>
          <p14:tracePt t="88577" x="5400675" y="5114925"/>
          <p14:tracePt t="88595" x="5357813" y="5114925"/>
          <p14:tracePt t="88610" x="5300663" y="5100638"/>
          <p14:tracePt t="88627" x="5257800" y="5080000"/>
          <p14:tracePt t="88643" x="5222875" y="5057775"/>
          <p14:tracePt t="88661" x="5180013" y="5043488"/>
          <p14:tracePt t="88677" x="5137150" y="5014913"/>
          <p14:tracePt t="88694" x="5100638" y="4994275"/>
          <p14:tracePt t="88710" x="5057775" y="4943475"/>
          <p14:tracePt t="88726" x="5043488" y="4929188"/>
          <p14:tracePt t="88743" x="5014913" y="4894263"/>
          <p14:tracePt t="88761" x="5014913" y="4865688"/>
          <p14:tracePt t="88777" x="5008563" y="4851400"/>
          <p14:tracePt t="88814" x="5008563" y="4837113"/>
          <p14:tracePt t="88815" x="5008563" y="4814888"/>
          <p14:tracePt t="88827" x="5008563" y="4786313"/>
          <p14:tracePt t="88844" x="5008563" y="4772025"/>
          <p14:tracePt t="88861" x="5008563" y="4743450"/>
          <p14:tracePt t="88877" x="5014913" y="4722813"/>
          <p14:tracePt t="88877" x="5022850" y="4714875"/>
          <p14:tracePt t="88895" x="5065713" y="4694238"/>
          <p14:tracePt t="88911" x="5108575" y="4686300"/>
          <p14:tracePt t="88927" x="5194300" y="4657725"/>
          <p14:tracePt t="88943" x="5251450" y="4643438"/>
          <p14:tracePt t="88960" x="5329238" y="4637088"/>
          <p14:tracePt t="88977" x="5380038" y="4629150"/>
          <p14:tracePt t="88993" x="5437188" y="4614863"/>
          <p14:tracePt t="89009" x="5472113" y="4608513"/>
          <p14:tracePt t="89026" x="5522913" y="4608513"/>
          <p14:tracePt t="89043" x="5572125" y="4608513"/>
          <p14:tracePt t="89060" x="5600700" y="4608513"/>
          <p14:tracePt t="89076" x="5637213" y="4608513"/>
          <p14:tracePt t="89076" x="5651500" y="4600575"/>
          <p14:tracePt t="89095" x="5700713" y="4600575"/>
          <p14:tracePt t="89110" x="5743575" y="4600575"/>
          <p14:tracePt t="89126" x="5772150" y="4600575"/>
          <p14:tracePt t="89143" x="5815013" y="4600575"/>
          <p14:tracePt t="89160" x="5851525" y="4600575"/>
          <p14:tracePt t="89176" x="5894388" y="4600575"/>
          <p14:tracePt t="89193" x="5908675" y="4600575"/>
          <p14:tracePt t="89209" x="5929313" y="4600575"/>
          <p14:tracePt t="89227" x="5937250" y="4600575"/>
          <p14:tracePt t="89244" x="5943600" y="4600575"/>
          <p14:tracePt t="89259" x="5972175" y="4600575"/>
          <p14:tracePt t="89310" x="5980113" y="4600575"/>
          <p14:tracePt t="89318" x="5986463" y="4600575"/>
          <p14:tracePt t="89326" x="5994400" y="4600575"/>
          <p14:tracePt t="89342" x="6015038" y="4614863"/>
          <p14:tracePt t="89347" x="6037263" y="4622800"/>
          <p14:tracePt t="89359" x="6051550" y="4643438"/>
          <p14:tracePt t="89377" x="6057900" y="4657725"/>
          <p14:tracePt t="89393" x="6065838" y="4672013"/>
          <p14:tracePt t="89409" x="6065838" y="4679950"/>
          <p14:tracePt t="89463" x="6072188" y="4694238"/>
          <p14:tracePt t="89494" x="6072188" y="4714875"/>
          <p14:tracePt t="89502" x="6072188" y="4729163"/>
          <p14:tracePt t="89510" x="6072188" y="4737100"/>
          <p14:tracePt t="89527" x="6072188" y="4765675"/>
          <p14:tracePt t="89543" x="6072188" y="4786313"/>
          <p14:tracePt t="89559" x="6072188" y="4808538"/>
          <p14:tracePt t="89598" x="6072188" y="4814888"/>
          <p14:tracePt t="89610" x="6072188" y="4837113"/>
          <p14:tracePt t="89610" x="6065838" y="4843463"/>
          <p14:tracePt t="89654" x="6057900" y="4851400"/>
          <p14:tracePt t="89686" x="6051550" y="4857750"/>
          <p14:tracePt t="89694" x="6043613" y="4865688"/>
          <p14:tracePt t="89702" x="6037263" y="4872038"/>
          <p14:tracePt t="89709" x="6029325" y="4879975"/>
          <p14:tracePt t="89725" x="6022975" y="4886325"/>
          <p14:tracePt t="89743" x="6015038" y="4886325"/>
          <p14:tracePt t="89759" x="5980113" y="4914900"/>
          <p14:tracePt t="89776" x="5972175" y="4922838"/>
          <p14:tracePt t="89791" x="5929313" y="4957763"/>
          <p14:tracePt t="89810" x="5908675" y="4965700"/>
          <p14:tracePt t="89825" x="5886450" y="4972050"/>
          <p14:tracePt t="89843" x="5851525" y="4986338"/>
          <p14:tracePt t="89859" x="5822950" y="4986338"/>
          <p14:tracePt t="89876" x="5772150" y="5014913"/>
          <p14:tracePt t="89892" x="5715000" y="5022850"/>
          <p14:tracePt t="89909" x="5637213" y="5051425"/>
          <p14:tracePt t="89925" x="5572125" y="5065713"/>
          <p14:tracePt t="89942" x="5551488" y="5072063"/>
          <p14:tracePt t="89959" x="5543550" y="5072063"/>
          <p14:tracePt t="89976" x="5514975" y="5080000"/>
          <p14:tracePt t="89992" x="5443538" y="5080000"/>
          <p14:tracePt t="90009" x="5300663" y="5080000"/>
          <p14:tracePt t="90025" x="5172075" y="5080000"/>
          <p14:tracePt t="90042" x="5108575" y="5080000"/>
          <p14:tracePt t="90058" x="5043488" y="5080000"/>
          <p14:tracePt t="90076" x="5008563" y="5080000"/>
          <p14:tracePt t="90091" x="4994275" y="5080000"/>
          <p14:tracePt t="90135" x="4986338" y="5080000"/>
          <p14:tracePt t="90142" x="4965700" y="5080000"/>
          <p14:tracePt t="90143" x="4922838" y="5080000"/>
          <p14:tracePt t="90159" x="4872038" y="5080000"/>
          <p14:tracePt t="90175" x="4829175" y="5051425"/>
          <p14:tracePt t="90191" x="4814888" y="5043488"/>
          <p14:tracePt t="90209" x="4786313" y="5014913"/>
          <p14:tracePt t="90225" x="4779963" y="5008563"/>
          <p14:tracePt t="90242" x="4765675" y="4994275"/>
          <p14:tracePt t="90259" x="4757738" y="4979988"/>
          <p14:tracePt t="90274" x="4743450" y="4943475"/>
          <p14:tracePt t="90291" x="4743450" y="4922838"/>
          <p14:tracePt t="90309" x="4743450" y="4879975"/>
          <p14:tracePt t="90324" x="4743450" y="4857750"/>
          <p14:tracePt t="90324" x="4743450" y="4851400"/>
          <p14:tracePt t="90342" x="4751388" y="4808538"/>
          <p14:tracePt t="90358" x="4757738" y="4800600"/>
          <p14:tracePt t="90374" x="4786313" y="4765675"/>
          <p14:tracePt t="90392" x="4794250" y="4757738"/>
          <p14:tracePt t="90408" x="4837113" y="4737100"/>
          <p14:tracePt t="90425" x="4879975" y="4714875"/>
          <p14:tracePt t="90442" x="4929188" y="4700588"/>
          <p14:tracePt t="90458" x="4979988" y="4672013"/>
          <p14:tracePt t="90475" x="5008563" y="4672013"/>
          <p14:tracePt t="90492" x="5037138" y="4665663"/>
          <p14:tracePt t="90509" x="5094288" y="4665663"/>
          <p14:tracePt t="90524" x="5151438" y="4657725"/>
          <p14:tracePt t="90542" x="5214938" y="4657725"/>
          <p14:tracePt t="90557" x="5286375" y="4637088"/>
          <p14:tracePt t="90575" x="5337175" y="4637088"/>
          <p14:tracePt t="90591" x="5380038" y="4637088"/>
          <p14:tracePt t="90607" x="5408613" y="4637088"/>
          <p14:tracePt t="90624" x="5414963" y="4637088"/>
          <p14:tracePt t="90641" x="5443538" y="4637088"/>
          <p14:tracePt t="90657" x="5451475" y="4637088"/>
          <p14:tracePt t="90674" x="5480050" y="4637088"/>
          <p14:tracePt t="90690" x="5514975" y="4637088"/>
          <p14:tracePt t="90708" x="5565775" y="4637088"/>
          <p14:tracePt t="90724" x="5622925" y="4637088"/>
          <p14:tracePt t="90742" x="5665788" y="4637088"/>
          <p14:tracePt t="90758" x="5715000" y="4637088"/>
          <p14:tracePt t="90775" x="5737225" y="4629150"/>
          <p14:tracePt t="90822" x="5743575" y="4629150"/>
          <p14:tracePt t="90831" x="5772150" y="4629150"/>
          <p14:tracePt t="90846" x="5780088" y="4629150"/>
          <p14:tracePt t="90861" x="5794375" y="4629150"/>
          <p14:tracePt t="90862" x="5808663" y="4629150"/>
          <p14:tracePt t="90874" x="5837238" y="4637088"/>
          <p14:tracePt t="90891" x="5857875" y="4637088"/>
          <p14:tracePt t="90908" x="5880100" y="4651375"/>
          <p14:tracePt t="90924" x="5894388" y="4651375"/>
          <p14:tracePt t="90941" x="5900738" y="4657725"/>
          <p14:tracePt t="90957" x="5929313" y="4672013"/>
          <p14:tracePt t="90998" x="5943600" y="4679950"/>
          <p14:tracePt t="91015" x="5965825" y="4700588"/>
          <p14:tracePt t="91029" x="5972175" y="4714875"/>
          <p14:tracePt t="91038" x="5980113" y="4722813"/>
          <p14:tracePt t="91057" x="5986463" y="4729163"/>
          <p14:tracePt t="91059" x="5994400" y="4743450"/>
          <p14:tracePt t="91074" x="5994400" y="4757738"/>
          <p14:tracePt t="91090" x="6000750" y="4765675"/>
          <p14:tracePt t="91126" x="6000750" y="4786313"/>
          <p14:tracePt t="91142" x="6000750" y="4794250"/>
          <p14:tracePt t="91161" x="6000750" y="4800600"/>
          <p14:tracePt t="91162" x="6008688" y="4808538"/>
          <p14:tracePt t="91694" x="6015038" y="4808538"/>
          <p14:tracePt t="91701" x="6029325" y="4822825"/>
          <p14:tracePt t="91710" x="6029325" y="4843463"/>
          <p14:tracePt t="91723" x="6029325" y="4886325"/>
          <p14:tracePt t="91740" x="6029325" y="4937125"/>
          <p14:tracePt t="91757" x="6029325" y="4957763"/>
          <p14:tracePt t="91917" x="6029325" y="4972050"/>
          <p14:tracePt t="93014" x="6022975" y="4972050"/>
          <p14:tracePt t="93094" x="6015038" y="4972050"/>
          <p14:tracePt t="93126" x="6008688" y="4972050"/>
          <p14:tracePt t="93134" x="5994400" y="4972050"/>
          <p14:tracePt t="93139" x="5980113" y="4972050"/>
          <p14:tracePt t="93158" x="5972175" y="4972050"/>
          <p14:tracePt t="93166" x="5951538" y="4972050"/>
          <p14:tracePt t="93190" x="5943600" y="4972050"/>
          <p14:tracePt t="93205" x="5937250" y="4972050"/>
          <p14:tracePt t="93232" x="5929313" y="4972050"/>
          <p14:tracePt t="93247" x="5915025" y="4972050"/>
          <p14:tracePt t="93254" x="5908675" y="4972050"/>
          <p14:tracePt t="93270" x="5894388" y="4972050"/>
          <p14:tracePt t="93271" x="5872163" y="4972050"/>
          <p14:tracePt t="93287" x="5857875" y="4972050"/>
          <p14:tracePt t="93303" x="5837238" y="4972050"/>
          <p14:tracePt t="93321" x="5800725" y="4972050"/>
          <p14:tracePt t="93337" x="5786438" y="4972050"/>
          <p14:tracePt t="93354" x="5765800" y="4972050"/>
          <p14:tracePt t="93370" x="5757863" y="4972050"/>
          <p14:tracePt t="93387" x="5751513" y="4972050"/>
          <p14:tracePt t="93404" x="5743575" y="4972050"/>
          <p14:tracePt t="93420" x="5722938" y="4972050"/>
          <p14:tracePt t="93438" x="5708650" y="4972050"/>
          <p14:tracePt t="93454" x="5700713" y="4972050"/>
          <p14:tracePt t="93471" x="5686425" y="4972050"/>
          <p14:tracePt t="93486" x="5680075" y="4972050"/>
          <p14:tracePt t="93534" x="5672138" y="4972050"/>
          <p14:tracePt t="93566" x="5665788" y="4972050"/>
          <p14:tracePt t="93582" x="5651500" y="4972050"/>
          <p14:tracePt t="93599" x="5643563" y="4972050"/>
          <p14:tracePt t="93614" x="5637213" y="4972050"/>
          <p14:tracePt t="93626" x="5629275" y="4972050"/>
          <p14:tracePt t="93634" x="5614988" y="4972050"/>
          <p14:tracePt t="93655" x="5608638" y="4972050"/>
          <p14:tracePt t="93670" x="5600700" y="4972050"/>
          <p14:tracePt t="93710" x="5594350" y="4972050"/>
          <p14:tracePt t="93719" x="5565775" y="4972050"/>
          <p14:tracePt t="93731" x="5557838" y="4972050"/>
          <p14:tracePt t="93736" x="5537200" y="4972050"/>
          <p14:tracePt t="93753" x="5522913" y="4972050"/>
          <p14:tracePt t="93770" x="5494338" y="4972050"/>
          <p14:tracePt t="93786" x="5472113" y="4972050"/>
          <p14:tracePt t="93804" x="5451475" y="4972050"/>
          <p14:tracePt t="93819" x="5414963" y="4972050"/>
          <p14:tracePt t="93836" x="5408613" y="4972050"/>
          <p14:tracePt t="93853" x="5394325" y="4972050"/>
          <p14:tracePt t="93926" x="5380038" y="4972050"/>
          <p14:tracePt t="93942" x="5372100" y="4972050"/>
          <p14:tracePt t="96573"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F517F8-BF4A-4C48-A358-B670A555B3AA}"/>
              </a:ext>
            </a:extLst>
          </p:cNvPr>
          <p:cNvSpPr>
            <a:spLocks noGrp="1"/>
          </p:cNvSpPr>
          <p:nvPr>
            <p:ph type="title"/>
          </p:nvPr>
        </p:nvSpPr>
        <p:spPr>
          <a:xfrm>
            <a:off x="431006" y="237577"/>
            <a:ext cx="8281987" cy="523220"/>
          </a:xfrm>
        </p:spPr>
        <p:txBody>
          <a:bodyPr/>
          <a:lstStyle/>
          <a:p>
            <a:r>
              <a:rPr lang="en-US" altLang="en-US" sz="2800" dirty="0"/>
              <a:t>Q3: Which block should be replaced on a miss?</a:t>
            </a:r>
            <a:endParaRPr lang="en-US" sz="2800" dirty="0"/>
          </a:p>
        </p:txBody>
      </p:sp>
      <p:sp>
        <p:nvSpPr>
          <p:cNvPr id="4" name="Footer Placeholder 3">
            <a:extLst>
              <a:ext uri="{FF2B5EF4-FFF2-40B4-BE49-F238E27FC236}">
                <a16:creationId xmlns:a16="http://schemas.microsoft.com/office/drawing/2014/main" xmlns="" id="{89E4DFC9-FDE7-4817-85AA-717DCE0E558A}"/>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3">
            <a:extLst>
              <a:ext uri="{FF2B5EF4-FFF2-40B4-BE49-F238E27FC236}">
                <a16:creationId xmlns:a16="http://schemas.microsoft.com/office/drawing/2014/main" xmlns="" id="{630DE37E-F049-437C-A5CA-CF932AE1B39D}"/>
              </a:ext>
            </a:extLst>
          </p:cNvPr>
          <p:cNvSpPr txBox="1">
            <a:spLocks noChangeArrowheads="1"/>
          </p:cNvSpPr>
          <p:nvPr/>
        </p:nvSpPr>
        <p:spPr bwMode="auto">
          <a:xfrm>
            <a:off x="732631" y="908720"/>
            <a:ext cx="7678738" cy="33123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a:tabLst>
                <a:tab pos="2000250" algn="r"/>
                <a:tab pos="3028950" algn="r"/>
                <a:tab pos="3886200" algn="r"/>
                <a:tab pos="4972050" algn="r"/>
                <a:tab pos="5943600" algn="r"/>
                <a:tab pos="7143750" algn="r"/>
              </a:tabLst>
            </a:pPr>
            <a:r>
              <a:rPr lang="en-US" altLang="en-US" sz="2800" kern="0" dirty="0"/>
              <a:t>Easy for Direct Mapped</a:t>
            </a:r>
          </a:p>
          <a:p>
            <a:pPr>
              <a:tabLst>
                <a:tab pos="2000250" algn="r"/>
                <a:tab pos="3028950" algn="r"/>
                <a:tab pos="3886200" algn="r"/>
                <a:tab pos="4972050" algn="r"/>
                <a:tab pos="5943600" algn="r"/>
                <a:tab pos="7143750" algn="r"/>
              </a:tabLst>
            </a:pPr>
            <a:r>
              <a:rPr lang="en-US" altLang="en-US" sz="2800" kern="0" dirty="0"/>
              <a:t>Set Associative or Fully Associative:</a:t>
            </a:r>
          </a:p>
          <a:p>
            <a:pPr lvl="1">
              <a:tabLst>
                <a:tab pos="2000250" algn="r"/>
                <a:tab pos="3028950" algn="r"/>
                <a:tab pos="3886200" algn="r"/>
                <a:tab pos="4972050" algn="r"/>
                <a:tab pos="5943600" algn="r"/>
                <a:tab pos="7143750" algn="r"/>
              </a:tabLst>
            </a:pPr>
            <a:r>
              <a:rPr lang="en-US" altLang="en-US" sz="2400" kern="0" dirty="0"/>
              <a:t>Random</a:t>
            </a:r>
          </a:p>
          <a:p>
            <a:pPr lvl="1">
              <a:tabLst>
                <a:tab pos="2000250" algn="r"/>
                <a:tab pos="3028950" algn="r"/>
                <a:tab pos="3886200" algn="r"/>
                <a:tab pos="4972050" algn="r"/>
                <a:tab pos="5943600" algn="r"/>
                <a:tab pos="7143750" algn="r"/>
              </a:tabLst>
            </a:pPr>
            <a:r>
              <a:rPr lang="en-US" altLang="en-US" sz="2400" kern="0" dirty="0"/>
              <a:t>LRU (Least Recently Used)</a:t>
            </a:r>
          </a:p>
          <a:p>
            <a:pPr lvl="2">
              <a:tabLst>
                <a:tab pos="2000250" algn="r"/>
                <a:tab pos="3028950" algn="r"/>
                <a:tab pos="3886200" algn="r"/>
                <a:tab pos="4972050" algn="r"/>
                <a:tab pos="5943600" algn="r"/>
                <a:tab pos="7143750" algn="r"/>
              </a:tabLst>
            </a:pPr>
            <a:r>
              <a:rPr lang="en-US" altLang="en-US" sz="2000" kern="0" dirty="0"/>
              <a:t>Block that has been unused for the longest time.</a:t>
            </a:r>
          </a:p>
          <a:p>
            <a:pPr lvl="1">
              <a:tabLst>
                <a:tab pos="2000250" algn="r"/>
                <a:tab pos="3028950" algn="r"/>
                <a:tab pos="3886200" algn="r"/>
                <a:tab pos="4972050" algn="r"/>
                <a:tab pos="5943600" algn="r"/>
                <a:tab pos="7143750" algn="r"/>
              </a:tabLst>
            </a:pPr>
            <a:r>
              <a:rPr lang="en-US" altLang="en-US" sz="2400" kern="0" dirty="0"/>
              <a:t>FIFO (First In First Out)</a:t>
            </a:r>
          </a:p>
          <a:p>
            <a:pPr lvl="1">
              <a:tabLst>
                <a:tab pos="2000250" algn="r"/>
                <a:tab pos="3028950" algn="r"/>
                <a:tab pos="3886200" algn="r"/>
                <a:tab pos="4972050" algn="r"/>
                <a:tab pos="5943600" algn="r"/>
                <a:tab pos="7143750" algn="r"/>
              </a:tabLst>
            </a:pPr>
            <a:r>
              <a:rPr lang="en-US" altLang="en-US" sz="2400" kern="0" dirty="0"/>
              <a:t>LFU (Least Frequently used)</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229460819"/>
      </p:ext>
    </p:extLst>
  </p:cSld>
  <p:clrMapOvr>
    <a:masterClrMapping/>
  </p:clrMapOvr>
  <mc:AlternateContent xmlns:mc="http://schemas.openxmlformats.org/markup-compatibility/2006">
    <mc:Choice xmlns:p14="http://schemas.microsoft.com/office/powerpoint/2010/main" Requires="p14">
      <p:transition spd="slow" p14:dur="2000" advTm="141304"/>
    </mc:Choice>
    <mc:Fallback>
      <p:transition spd="slow" advTm="14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3" end="3"/>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 calcmode="lin" valueType="num">
                                      <p:cBhvr additive="base">
                                        <p:cTn id="3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 calcmode="lin" valueType="num">
                                      <p:cBhvr additive="base">
                                        <p:cTn id="39"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5">
                                            <p:txEl>
                                              <p:pRg st="6" end="6"/>
                                            </p:txEl>
                                          </p:spTgt>
                                        </p:tgtEl>
                                        <p:attrNameLst>
                                          <p:attrName>style.visibility</p:attrName>
                                        </p:attrNameLst>
                                      </p:cBhvr>
                                      <p:to>
                                        <p:strVal val="visible"/>
                                      </p:to>
                                    </p:set>
                                    <p:anim calcmode="lin" valueType="num">
                                      <p:cBhvr additive="base">
                                        <p:cTn id="45"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3"/>
                </p:tgtEl>
              </p:cMediaNode>
            </p:audio>
          </p:childTnLst>
        </p:cTn>
      </p:par>
    </p:tnLst>
    <p:bldLst>
      <p:bldP spid="5" grpId="0"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0"/>
          <p:cNvSpPr>
            <a:spLocks noGrp="1" noChangeArrowheads="1"/>
          </p:cNvSpPr>
          <p:nvPr>
            <p:ph type="ftr" sz="quarter" idx="3"/>
          </p:nvPr>
        </p:nvSpPr>
        <p:spPr/>
        <p:txBody>
          <a:bodyPr/>
          <a:lstStyle/>
          <a:p>
            <a:r>
              <a:rPr lang="en-US"/>
              <a:t>Copyright © 2019, Elsevier Inc. All rights Reserved</a:t>
            </a:r>
            <a:endParaRPr lang="en-AU"/>
          </a:p>
        </p:txBody>
      </p:sp>
      <p:sp>
        <p:nvSpPr>
          <p:cNvPr id="233483" name="Rectangle 11"/>
          <p:cNvSpPr>
            <a:spLocks noChangeArrowheads="1"/>
          </p:cNvSpPr>
          <p:nvPr/>
        </p:nvSpPr>
        <p:spPr bwMode="auto">
          <a:xfrm>
            <a:off x="2843213" y="1254125"/>
            <a:ext cx="1983235" cy="584775"/>
          </a:xfrm>
          <a:prstGeom prst="rect">
            <a:avLst/>
          </a:prstGeom>
          <a:noFill/>
          <a:ln w="9525" algn="ctr">
            <a:noFill/>
            <a:miter lim="800000"/>
            <a:headEnd/>
            <a:tailEnd/>
          </a:ln>
          <a:effectLst/>
        </p:spPr>
        <p:txBody>
          <a:bodyPr wrap="none">
            <a:spAutoFit/>
          </a:bodyPr>
          <a:lstStyle/>
          <a:p>
            <a:r>
              <a:rPr lang="en-AU" dirty="0">
                <a:solidFill>
                  <a:srgbClr val="000099"/>
                </a:solidFill>
                <a:latin typeface="Arial" charset="0"/>
              </a:rPr>
              <a:t>Chapter 2</a:t>
            </a:r>
            <a:endParaRPr lang="en-GB" dirty="0">
              <a:solidFill>
                <a:srgbClr val="000099"/>
              </a:solidFill>
              <a:latin typeface="Arial" charset="0"/>
            </a:endParaRPr>
          </a:p>
        </p:txBody>
      </p:sp>
      <p:sp>
        <p:nvSpPr>
          <p:cNvPr id="233484" name="Rectangle 12"/>
          <p:cNvSpPr>
            <a:spLocks noChangeArrowheads="1"/>
          </p:cNvSpPr>
          <p:nvPr/>
        </p:nvSpPr>
        <p:spPr bwMode="auto">
          <a:xfrm>
            <a:off x="2843213" y="2060575"/>
            <a:ext cx="5832475" cy="579438"/>
          </a:xfrm>
          <a:prstGeom prst="rect">
            <a:avLst/>
          </a:prstGeom>
          <a:noFill/>
          <a:ln w="9525" algn="ctr">
            <a:noFill/>
            <a:miter lim="800000"/>
            <a:headEnd/>
            <a:tailEnd/>
          </a:ln>
          <a:effectLst/>
        </p:spPr>
        <p:txBody>
          <a:bodyPr>
            <a:spAutoFit/>
          </a:bodyPr>
          <a:lstStyle/>
          <a:p>
            <a:r>
              <a:rPr lang="en-AU" dirty="0">
                <a:solidFill>
                  <a:srgbClr val="0066FF"/>
                </a:solidFill>
                <a:latin typeface="Arial" charset="0"/>
              </a:rPr>
              <a:t>Memory Hierarchy Design</a:t>
            </a:r>
            <a:endParaRPr lang="en-GB" dirty="0">
              <a:solidFill>
                <a:srgbClr val="0066FF"/>
              </a:solidFill>
              <a:latin typeface="Arial" charset="0"/>
            </a:endParaRPr>
          </a:p>
        </p:txBody>
      </p:sp>
      <p:sp>
        <p:nvSpPr>
          <p:cNvPr id="233485" name="Text Box 13"/>
          <p:cNvSpPr txBox="1">
            <a:spLocks noChangeArrowheads="1"/>
          </p:cNvSpPr>
          <p:nvPr/>
        </p:nvSpPr>
        <p:spPr bwMode="auto">
          <a:xfrm>
            <a:off x="2789285" y="-100013"/>
            <a:ext cx="4502066" cy="892552"/>
          </a:xfrm>
          <a:prstGeom prst="rect">
            <a:avLst/>
          </a:prstGeom>
          <a:noFill/>
          <a:ln w="9525" algn="ctr">
            <a:noFill/>
            <a:miter lim="800000"/>
            <a:headEnd/>
            <a:tailEnd/>
          </a:ln>
          <a:effectLst/>
        </p:spPr>
        <p:txBody>
          <a:bodyPr wrap="none">
            <a:spAutoFit/>
          </a:bodyPr>
          <a:lstStyle/>
          <a:p>
            <a:pPr algn="ctr"/>
            <a:r>
              <a:rPr lang="en-US" sz="2800" dirty="0">
                <a:solidFill>
                  <a:schemeClr val="bg1"/>
                </a:solidFill>
                <a:latin typeface="Times New Roman" pitchFamily="18" charset="0"/>
              </a:rPr>
              <a:t>Computer Architecture</a:t>
            </a:r>
          </a:p>
          <a:p>
            <a:pPr algn="ctr"/>
            <a:r>
              <a:rPr lang="en-US" sz="2000" dirty="0">
                <a:solidFill>
                  <a:schemeClr val="bg1"/>
                </a:solidFill>
                <a:latin typeface="Arial" charset="0"/>
              </a:rPr>
              <a:t>A Quantitative Approach</a:t>
            </a:r>
            <a:r>
              <a:rPr lang="en-US" sz="2000">
                <a:solidFill>
                  <a:schemeClr val="bg1"/>
                </a:solidFill>
                <a:latin typeface="Arial" charset="0"/>
              </a:rPr>
              <a:t>, Sixth Edition</a:t>
            </a:r>
            <a:endParaRPr lang="en-GB" sz="2000" dirty="0">
              <a:solidFill>
                <a:schemeClr val="bg1"/>
              </a:solidFill>
              <a:latin typeface="Arial"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360"/>
    </mc:Choice>
    <mc:Fallback>
      <p:transition spd="slow" advTm="37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E3417E-DFA4-4D7C-AF2D-5C18F6CE9D8D}"/>
              </a:ext>
            </a:extLst>
          </p:cNvPr>
          <p:cNvSpPr>
            <a:spLocks noGrp="1"/>
          </p:cNvSpPr>
          <p:nvPr>
            <p:ph type="title"/>
          </p:nvPr>
        </p:nvSpPr>
        <p:spPr/>
        <p:txBody>
          <a:bodyPr/>
          <a:lstStyle/>
          <a:p>
            <a:r>
              <a:rPr lang="en-US" dirty="0"/>
              <a:t>Cache Basics</a:t>
            </a:r>
          </a:p>
        </p:txBody>
      </p:sp>
      <p:sp>
        <p:nvSpPr>
          <p:cNvPr id="3" name="Content Placeholder 2">
            <a:extLst>
              <a:ext uri="{FF2B5EF4-FFF2-40B4-BE49-F238E27FC236}">
                <a16:creationId xmlns:a16="http://schemas.microsoft.com/office/drawing/2014/main" xmlns="" id="{DC477719-E10C-44D1-9381-C4FEEECEE24F}"/>
              </a:ext>
            </a:extLst>
          </p:cNvPr>
          <p:cNvSpPr>
            <a:spLocks noGrp="1"/>
          </p:cNvSpPr>
          <p:nvPr>
            <p:ph idx="1"/>
          </p:nvPr>
        </p:nvSpPr>
        <p:spPr/>
        <p:txBody>
          <a:bodyPr/>
          <a:lstStyle/>
          <a:p>
            <a:pPr>
              <a:lnSpc>
                <a:spcPct val="90000"/>
              </a:lnSpc>
            </a:pPr>
            <a:r>
              <a:rPr lang="en-US" sz="2800" i="1" dirty="0"/>
              <a:t>n</a:t>
            </a:r>
            <a:r>
              <a:rPr lang="en-US" sz="2800" dirty="0"/>
              <a:t> sets =&gt; </a:t>
            </a:r>
            <a:r>
              <a:rPr lang="en-US" sz="2800" i="1" dirty="0"/>
              <a:t>k</a:t>
            </a:r>
            <a:r>
              <a:rPr lang="en-US" sz="2800" i="1" dirty="0" smtClean="0"/>
              <a:t>-way </a:t>
            </a:r>
            <a:r>
              <a:rPr lang="en-US" sz="2800" i="1" dirty="0"/>
              <a:t>set associative</a:t>
            </a:r>
          </a:p>
          <a:p>
            <a:pPr lvl="1">
              <a:lnSpc>
                <a:spcPct val="90000"/>
              </a:lnSpc>
            </a:pPr>
            <a:r>
              <a:rPr lang="en-US" sz="2400" i="1" dirty="0"/>
              <a:t>Direct-mapped cache =&gt; </a:t>
            </a:r>
            <a:r>
              <a:rPr lang="en-US" sz="2400" dirty="0"/>
              <a:t>one block per set</a:t>
            </a:r>
            <a:endParaRPr lang="en-US" sz="2400" i="1" dirty="0"/>
          </a:p>
          <a:p>
            <a:pPr lvl="1">
              <a:lnSpc>
                <a:spcPct val="90000"/>
              </a:lnSpc>
            </a:pPr>
            <a:r>
              <a:rPr lang="en-US" sz="2400" i="1" dirty="0"/>
              <a:t>Fully associative </a:t>
            </a:r>
            <a:r>
              <a:rPr lang="en-US" sz="2400" dirty="0"/>
              <a:t>=&gt; one set</a:t>
            </a:r>
          </a:p>
          <a:p>
            <a:pPr>
              <a:lnSpc>
                <a:spcPct val="90000"/>
              </a:lnSpc>
            </a:pPr>
            <a:r>
              <a:rPr lang="en-US" sz="2800" dirty="0"/>
              <a:t>Writing to cache:  two strategies</a:t>
            </a:r>
          </a:p>
          <a:p>
            <a:pPr lvl="1">
              <a:lnSpc>
                <a:spcPct val="90000"/>
              </a:lnSpc>
            </a:pPr>
            <a:r>
              <a:rPr lang="en-US" sz="2400" i="1" dirty="0"/>
              <a:t>Write-through</a:t>
            </a:r>
          </a:p>
          <a:p>
            <a:pPr lvl="2">
              <a:lnSpc>
                <a:spcPct val="90000"/>
              </a:lnSpc>
            </a:pPr>
            <a:r>
              <a:rPr lang="en-US" sz="2000" dirty="0"/>
              <a:t>Immediately update lower levels of hierarchy</a:t>
            </a:r>
          </a:p>
          <a:p>
            <a:pPr lvl="1">
              <a:lnSpc>
                <a:spcPct val="90000"/>
              </a:lnSpc>
            </a:pPr>
            <a:r>
              <a:rPr lang="en-US" sz="2400" i="1" dirty="0"/>
              <a:t>Write-back</a:t>
            </a:r>
          </a:p>
          <a:p>
            <a:pPr lvl="2">
              <a:lnSpc>
                <a:spcPct val="90000"/>
              </a:lnSpc>
            </a:pPr>
            <a:r>
              <a:rPr lang="en-US" sz="2000" dirty="0"/>
              <a:t>Only update lower levels of hierarchy when an updated block is replaced</a:t>
            </a:r>
          </a:p>
          <a:p>
            <a:pPr lvl="1">
              <a:lnSpc>
                <a:spcPct val="90000"/>
              </a:lnSpc>
            </a:pPr>
            <a:r>
              <a:rPr lang="en-US" sz="2400" dirty="0"/>
              <a:t>Both strategies use </a:t>
            </a:r>
            <a:r>
              <a:rPr lang="en-US" sz="2400" i="1" dirty="0"/>
              <a:t>write buffer </a:t>
            </a:r>
            <a:r>
              <a:rPr lang="en-US" sz="2400" dirty="0"/>
              <a:t>to make writes asynchronous</a:t>
            </a:r>
          </a:p>
          <a:p>
            <a:endParaRPr lang="en-US" dirty="0"/>
          </a:p>
        </p:txBody>
      </p:sp>
      <p:sp>
        <p:nvSpPr>
          <p:cNvPr id="4" name="Footer Placeholder 3">
            <a:extLst>
              <a:ext uri="{FF2B5EF4-FFF2-40B4-BE49-F238E27FC236}">
                <a16:creationId xmlns:a16="http://schemas.microsoft.com/office/drawing/2014/main" xmlns="" id="{57DE59C9-E13D-4598-9775-4DCF431031C2}"/>
              </a:ext>
            </a:extLst>
          </p:cNvPr>
          <p:cNvSpPr>
            <a:spLocks noGrp="1"/>
          </p:cNvSpPr>
          <p:nvPr>
            <p:ph type="ftr" sz="quarter" idx="10"/>
          </p:nvPr>
        </p:nvSpPr>
        <p:spPr/>
        <p:txBody>
          <a:bodyPr/>
          <a:lstStyle/>
          <a:p>
            <a:r>
              <a:rPr lang="en-US"/>
              <a:t>Copyright © 2019, Elsevier Inc. All rights Reserved</a:t>
            </a:r>
            <a:endParaRPr lang="en-AU"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204897696"/>
      </p:ext>
    </p:extLst>
  </p:cSld>
  <p:clrMapOvr>
    <a:masterClrMapping/>
  </p:clrMapOvr>
  <mc:AlternateContent xmlns:mc="http://schemas.openxmlformats.org/markup-compatibility/2006">
    <mc:Choice xmlns:p14="http://schemas.microsoft.com/office/powerpoint/2010/main" Requires="p14">
      <p:transition spd="slow" p14:dur="2000" advTm="158089"/>
    </mc:Choice>
    <mc:Fallback>
      <p:transition spd="slow" advTm="158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7E952C-8215-435B-B36E-940919E2E60E}"/>
              </a:ext>
            </a:extLst>
          </p:cNvPr>
          <p:cNvSpPr>
            <a:spLocks noGrp="1"/>
          </p:cNvSpPr>
          <p:nvPr>
            <p:ph type="title"/>
          </p:nvPr>
        </p:nvSpPr>
        <p:spPr>
          <a:xfrm>
            <a:off x="431006" y="795"/>
            <a:ext cx="8281987" cy="701675"/>
          </a:xfrm>
        </p:spPr>
        <p:txBody>
          <a:bodyPr/>
          <a:lstStyle/>
          <a:p>
            <a:r>
              <a:rPr lang="en-US" altLang="en-US" dirty="0"/>
              <a:t>Simplest Cache: Direct  Mapped</a:t>
            </a:r>
            <a:endParaRPr lang="en-US" dirty="0"/>
          </a:p>
        </p:txBody>
      </p:sp>
      <p:sp>
        <p:nvSpPr>
          <p:cNvPr id="4" name="Footer Placeholder 3">
            <a:extLst>
              <a:ext uri="{FF2B5EF4-FFF2-40B4-BE49-F238E27FC236}">
                <a16:creationId xmlns:a16="http://schemas.microsoft.com/office/drawing/2014/main" xmlns="" id="{042E79E8-2F80-4210-B446-27FF24E56899}"/>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10">
            <a:extLst>
              <a:ext uri="{FF2B5EF4-FFF2-40B4-BE49-F238E27FC236}">
                <a16:creationId xmlns:a16="http://schemas.microsoft.com/office/drawing/2014/main" xmlns="" id="{0E3C761B-085D-4131-826A-503C69355A1D}"/>
              </a:ext>
            </a:extLst>
          </p:cNvPr>
          <p:cNvSpPr>
            <a:spLocks noChangeArrowheads="1"/>
          </p:cNvSpPr>
          <p:nvPr/>
        </p:nvSpPr>
        <p:spPr bwMode="auto">
          <a:xfrm>
            <a:off x="841375" y="1087140"/>
            <a:ext cx="20320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6" name="Line 11">
            <a:extLst>
              <a:ext uri="{FF2B5EF4-FFF2-40B4-BE49-F238E27FC236}">
                <a16:creationId xmlns:a16="http://schemas.microsoft.com/office/drawing/2014/main" xmlns="" id="{8ACF6FD5-72B2-4C31-A7B6-5268703D9158}"/>
              </a:ext>
            </a:extLst>
          </p:cNvPr>
          <p:cNvSpPr>
            <a:spLocks noChangeShapeType="1"/>
          </p:cNvSpPr>
          <p:nvPr/>
        </p:nvSpPr>
        <p:spPr bwMode="auto">
          <a:xfrm>
            <a:off x="828675" y="13792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12">
            <a:extLst>
              <a:ext uri="{FF2B5EF4-FFF2-40B4-BE49-F238E27FC236}">
                <a16:creationId xmlns:a16="http://schemas.microsoft.com/office/drawing/2014/main" xmlns="" id="{EC69F32C-5BAE-47F9-BCDA-E5DA12150C42}"/>
              </a:ext>
            </a:extLst>
          </p:cNvPr>
          <p:cNvSpPr>
            <a:spLocks noChangeShapeType="1"/>
          </p:cNvSpPr>
          <p:nvPr/>
        </p:nvSpPr>
        <p:spPr bwMode="auto">
          <a:xfrm>
            <a:off x="828675" y="16840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8" name="Line 13">
            <a:extLst>
              <a:ext uri="{FF2B5EF4-FFF2-40B4-BE49-F238E27FC236}">
                <a16:creationId xmlns:a16="http://schemas.microsoft.com/office/drawing/2014/main" xmlns="" id="{0CED4780-D5DC-497D-A31A-3066817B532B}"/>
              </a:ext>
            </a:extLst>
          </p:cNvPr>
          <p:cNvSpPr>
            <a:spLocks noChangeShapeType="1"/>
          </p:cNvSpPr>
          <p:nvPr/>
        </p:nvSpPr>
        <p:spPr bwMode="auto">
          <a:xfrm>
            <a:off x="828675" y="19888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14">
            <a:extLst>
              <a:ext uri="{FF2B5EF4-FFF2-40B4-BE49-F238E27FC236}">
                <a16:creationId xmlns:a16="http://schemas.microsoft.com/office/drawing/2014/main" xmlns="" id="{A773D3E1-A634-475D-80B7-61EFC916DB41}"/>
              </a:ext>
            </a:extLst>
          </p:cNvPr>
          <p:cNvSpPr>
            <a:spLocks noChangeShapeType="1"/>
          </p:cNvSpPr>
          <p:nvPr/>
        </p:nvSpPr>
        <p:spPr bwMode="auto">
          <a:xfrm>
            <a:off x="2657475" y="1226840"/>
            <a:ext cx="205740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Rectangle 15">
            <a:extLst>
              <a:ext uri="{FF2B5EF4-FFF2-40B4-BE49-F238E27FC236}">
                <a16:creationId xmlns:a16="http://schemas.microsoft.com/office/drawing/2014/main" xmlns="" id="{8B683337-4673-48DF-9271-4D461AB828E1}"/>
              </a:ext>
            </a:extLst>
          </p:cNvPr>
          <p:cNvSpPr>
            <a:spLocks noChangeArrowheads="1"/>
          </p:cNvSpPr>
          <p:nvPr/>
        </p:nvSpPr>
        <p:spPr bwMode="auto">
          <a:xfrm>
            <a:off x="841375" y="2306340"/>
            <a:ext cx="20320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1" name="Line 16">
            <a:extLst>
              <a:ext uri="{FF2B5EF4-FFF2-40B4-BE49-F238E27FC236}">
                <a16:creationId xmlns:a16="http://schemas.microsoft.com/office/drawing/2014/main" xmlns="" id="{655A3EF0-74EB-44DA-80BC-09500FD8B220}"/>
              </a:ext>
            </a:extLst>
          </p:cNvPr>
          <p:cNvSpPr>
            <a:spLocks noChangeShapeType="1"/>
          </p:cNvSpPr>
          <p:nvPr/>
        </p:nvSpPr>
        <p:spPr bwMode="auto">
          <a:xfrm>
            <a:off x="828675" y="25984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7">
            <a:extLst>
              <a:ext uri="{FF2B5EF4-FFF2-40B4-BE49-F238E27FC236}">
                <a16:creationId xmlns:a16="http://schemas.microsoft.com/office/drawing/2014/main" xmlns="" id="{EB8CEE91-32CE-42B5-BF98-5F2D938BF009}"/>
              </a:ext>
            </a:extLst>
          </p:cNvPr>
          <p:cNvSpPr>
            <a:spLocks noChangeShapeType="1"/>
          </p:cNvSpPr>
          <p:nvPr/>
        </p:nvSpPr>
        <p:spPr bwMode="auto">
          <a:xfrm>
            <a:off x="828675" y="29032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8">
            <a:extLst>
              <a:ext uri="{FF2B5EF4-FFF2-40B4-BE49-F238E27FC236}">
                <a16:creationId xmlns:a16="http://schemas.microsoft.com/office/drawing/2014/main" xmlns="" id="{0B23697F-BE00-4E54-B590-1C348A24038C}"/>
              </a:ext>
            </a:extLst>
          </p:cNvPr>
          <p:cNvSpPr>
            <a:spLocks noChangeShapeType="1"/>
          </p:cNvSpPr>
          <p:nvPr/>
        </p:nvSpPr>
        <p:spPr bwMode="auto">
          <a:xfrm>
            <a:off x="828675" y="32080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Rectangle 19">
            <a:extLst>
              <a:ext uri="{FF2B5EF4-FFF2-40B4-BE49-F238E27FC236}">
                <a16:creationId xmlns:a16="http://schemas.microsoft.com/office/drawing/2014/main" xmlns="" id="{68544747-43C6-4DFA-A104-E89A04F5D3B6}"/>
              </a:ext>
            </a:extLst>
          </p:cNvPr>
          <p:cNvSpPr>
            <a:spLocks noChangeArrowheads="1"/>
          </p:cNvSpPr>
          <p:nvPr/>
        </p:nvSpPr>
        <p:spPr bwMode="auto">
          <a:xfrm>
            <a:off x="841375" y="3525540"/>
            <a:ext cx="20320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5" name="Line 20">
            <a:extLst>
              <a:ext uri="{FF2B5EF4-FFF2-40B4-BE49-F238E27FC236}">
                <a16:creationId xmlns:a16="http://schemas.microsoft.com/office/drawing/2014/main" xmlns="" id="{0857A95C-A7BE-4D00-9D92-6A4CD1335569}"/>
              </a:ext>
            </a:extLst>
          </p:cNvPr>
          <p:cNvSpPr>
            <a:spLocks noChangeShapeType="1"/>
          </p:cNvSpPr>
          <p:nvPr/>
        </p:nvSpPr>
        <p:spPr bwMode="auto">
          <a:xfrm>
            <a:off x="828675" y="38176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21">
            <a:extLst>
              <a:ext uri="{FF2B5EF4-FFF2-40B4-BE49-F238E27FC236}">
                <a16:creationId xmlns:a16="http://schemas.microsoft.com/office/drawing/2014/main" xmlns="" id="{C078D025-A59D-4D64-A518-F7EDA68D0B15}"/>
              </a:ext>
            </a:extLst>
          </p:cNvPr>
          <p:cNvSpPr>
            <a:spLocks noChangeShapeType="1"/>
          </p:cNvSpPr>
          <p:nvPr/>
        </p:nvSpPr>
        <p:spPr bwMode="auto">
          <a:xfrm>
            <a:off x="828675" y="41224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22">
            <a:extLst>
              <a:ext uri="{FF2B5EF4-FFF2-40B4-BE49-F238E27FC236}">
                <a16:creationId xmlns:a16="http://schemas.microsoft.com/office/drawing/2014/main" xmlns="" id="{4BF1FE53-3854-4915-A418-BE433BB14214}"/>
              </a:ext>
            </a:extLst>
          </p:cNvPr>
          <p:cNvSpPr>
            <a:spLocks noChangeShapeType="1"/>
          </p:cNvSpPr>
          <p:nvPr/>
        </p:nvSpPr>
        <p:spPr bwMode="auto">
          <a:xfrm>
            <a:off x="828675" y="44272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Rectangle 23">
            <a:extLst>
              <a:ext uri="{FF2B5EF4-FFF2-40B4-BE49-F238E27FC236}">
                <a16:creationId xmlns:a16="http://schemas.microsoft.com/office/drawing/2014/main" xmlns="" id="{FD44FAF5-0AE9-4137-9A80-6D68B6F6647F}"/>
              </a:ext>
            </a:extLst>
          </p:cNvPr>
          <p:cNvSpPr>
            <a:spLocks noChangeArrowheads="1"/>
          </p:cNvSpPr>
          <p:nvPr/>
        </p:nvSpPr>
        <p:spPr bwMode="auto">
          <a:xfrm>
            <a:off x="841375" y="4744740"/>
            <a:ext cx="2032000" cy="1193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9" name="Line 24">
            <a:extLst>
              <a:ext uri="{FF2B5EF4-FFF2-40B4-BE49-F238E27FC236}">
                <a16:creationId xmlns:a16="http://schemas.microsoft.com/office/drawing/2014/main" xmlns="" id="{BCA7CC7F-D1AB-4667-ACE3-613C6C922C46}"/>
              </a:ext>
            </a:extLst>
          </p:cNvPr>
          <p:cNvSpPr>
            <a:spLocks noChangeShapeType="1"/>
          </p:cNvSpPr>
          <p:nvPr/>
        </p:nvSpPr>
        <p:spPr bwMode="auto">
          <a:xfrm>
            <a:off x="828675" y="50368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25">
            <a:extLst>
              <a:ext uri="{FF2B5EF4-FFF2-40B4-BE49-F238E27FC236}">
                <a16:creationId xmlns:a16="http://schemas.microsoft.com/office/drawing/2014/main" xmlns="" id="{C5FBB52F-3016-4145-8CF8-F135EEA7632B}"/>
              </a:ext>
            </a:extLst>
          </p:cNvPr>
          <p:cNvSpPr>
            <a:spLocks noChangeShapeType="1"/>
          </p:cNvSpPr>
          <p:nvPr/>
        </p:nvSpPr>
        <p:spPr bwMode="auto">
          <a:xfrm>
            <a:off x="828675" y="53416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26">
            <a:extLst>
              <a:ext uri="{FF2B5EF4-FFF2-40B4-BE49-F238E27FC236}">
                <a16:creationId xmlns:a16="http://schemas.microsoft.com/office/drawing/2014/main" xmlns="" id="{8E5D1F05-7C8F-4872-BD16-F76DD6C4EB87}"/>
              </a:ext>
            </a:extLst>
          </p:cNvPr>
          <p:cNvSpPr>
            <a:spLocks noChangeShapeType="1"/>
          </p:cNvSpPr>
          <p:nvPr/>
        </p:nvSpPr>
        <p:spPr bwMode="auto">
          <a:xfrm>
            <a:off x="828675" y="5646440"/>
            <a:ext cx="2057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27">
            <a:extLst>
              <a:ext uri="{FF2B5EF4-FFF2-40B4-BE49-F238E27FC236}">
                <a16:creationId xmlns:a16="http://schemas.microsoft.com/office/drawing/2014/main" xmlns="" id="{E11C70BA-144E-44E0-A453-C9F7F2208F50}"/>
              </a:ext>
            </a:extLst>
          </p:cNvPr>
          <p:cNvSpPr>
            <a:spLocks noChangeShapeType="1"/>
          </p:cNvSpPr>
          <p:nvPr/>
        </p:nvSpPr>
        <p:spPr bwMode="auto">
          <a:xfrm flipV="1">
            <a:off x="2733675" y="1912640"/>
            <a:ext cx="1752600" cy="533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28">
            <a:extLst>
              <a:ext uri="{FF2B5EF4-FFF2-40B4-BE49-F238E27FC236}">
                <a16:creationId xmlns:a16="http://schemas.microsoft.com/office/drawing/2014/main" xmlns="" id="{CAE45718-D08A-4C55-B185-D85DF35DD2DD}"/>
              </a:ext>
            </a:extLst>
          </p:cNvPr>
          <p:cNvSpPr>
            <a:spLocks noChangeShapeType="1"/>
          </p:cNvSpPr>
          <p:nvPr/>
        </p:nvSpPr>
        <p:spPr bwMode="auto">
          <a:xfrm flipV="1">
            <a:off x="2733675" y="1912640"/>
            <a:ext cx="1752600" cy="175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Rectangle 29">
            <a:extLst>
              <a:ext uri="{FF2B5EF4-FFF2-40B4-BE49-F238E27FC236}">
                <a16:creationId xmlns:a16="http://schemas.microsoft.com/office/drawing/2014/main" xmlns="" id="{2983CBF2-6F56-47F2-A413-A2D0A0A61B97}"/>
              </a:ext>
            </a:extLst>
          </p:cNvPr>
          <p:cNvSpPr>
            <a:spLocks noChangeArrowheads="1"/>
          </p:cNvSpPr>
          <p:nvPr/>
        </p:nvSpPr>
        <p:spPr bwMode="auto">
          <a:xfrm>
            <a:off x="509588" y="10744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0</a:t>
            </a:r>
          </a:p>
        </p:txBody>
      </p:sp>
      <p:sp>
        <p:nvSpPr>
          <p:cNvPr id="25" name="Rectangle 30">
            <a:extLst>
              <a:ext uri="{FF2B5EF4-FFF2-40B4-BE49-F238E27FC236}">
                <a16:creationId xmlns:a16="http://schemas.microsoft.com/office/drawing/2014/main" xmlns="" id="{CD1EE69F-E37E-4875-AE92-0D4186AD6DC7}"/>
              </a:ext>
            </a:extLst>
          </p:cNvPr>
          <p:cNvSpPr>
            <a:spLocks noChangeArrowheads="1"/>
          </p:cNvSpPr>
          <p:nvPr/>
        </p:nvSpPr>
        <p:spPr bwMode="auto">
          <a:xfrm>
            <a:off x="509588" y="13792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1</a:t>
            </a:r>
          </a:p>
        </p:txBody>
      </p:sp>
      <p:sp>
        <p:nvSpPr>
          <p:cNvPr id="26" name="Rectangle 31">
            <a:extLst>
              <a:ext uri="{FF2B5EF4-FFF2-40B4-BE49-F238E27FC236}">
                <a16:creationId xmlns:a16="http://schemas.microsoft.com/office/drawing/2014/main" xmlns="" id="{20D0A15F-182C-4849-99CA-FE17D97189F0}"/>
              </a:ext>
            </a:extLst>
          </p:cNvPr>
          <p:cNvSpPr>
            <a:spLocks noChangeArrowheads="1"/>
          </p:cNvSpPr>
          <p:nvPr/>
        </p:nvSpPr>
        <p:spPr bwMode="auto">
          <a:xfrm>
            <a:off x="509588" y="16840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2</a:t>
            </a:r>
          </a:p>
        </p:txBody>
      </p:sp>
      <p:sp>
        <p:nvSpPr>
          <p:cNvPr id="27" name="Rectangle 32">
            <a:extLst>
              <a:ext uri="{FF2B5EF4-FFF2-40B4-BE49-F238E27FC236}">
                <a16:creationId xmlns:a16="http://schemas.microsoft.com/office/drawing/2014/main" xmlns="" id="{01F4BCA6-95C4-4E0F-999A-270418981F48}"/>
              </a:ext>
            </a:extLst>
          </p:cNvPr>
          <p:cNvSpPr>
            <a:spLocks noChangeArrowheads="1"/>
          </p:cNvSpPr>
          <p:nvPr/>
        </p:nvSpPr>
        <p:spPr bwMode="auto">
          <a:xfrm>
            <a:off x="509588" y="19888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3</a:t>
            </a:r>
          </a:p>
        </p:txBody>
      </p:sp>
      <p:sp>
        <p:nvSpPr>
          <p:cNvPr id="28" name="Rectangle 33">
            <a:extLst>
              <a:ext uri="{FF2B5EF4-FFF2-40B4-BE49-F238E27FC236}">
                <a16:creationId xmlns:a16="http://schemas.microsoft.com/office/drawing/2014/main" xmlns="" id="{740B07D9-F2EC-4059-9454-FBB33FA49035}"/>
              </a:ext>
            </a:extLst>
          </p:cNvPr>
          <p:cNvSpPr>
            <a:spLocks noChangeArrowheads="1"/>
          </p:cNvSpPr>
          <p:nvPr/>
        </p:nvSpPr>
        <p:spPr bwMode="auto">
          <a:xfrm>
            <a:off x="509588" y="22936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4</a:t>
            </a:r>
          </a:p>
        </p:txBody>
      </p:sp>
      <p:sp>
        <p:nvSpPr>
          <p:cNvPr id="29" name="Rectangle 34">
            <a:extLst>
              <a:ext uri="{FF2B5EF4-FFF2-40B4-BE49-F238E27FC236}">
                <a16:creationId xmlns:a16="http://schemas.microsoft.com/office/drawing/2014/main" xmlns="" id="{FF42D7D2-2CF9-47AE-A4AB-DE9DE98F309B}"/>
              </a:ext>
            </a:extLst>
          </p:cNvPr>
          <p:cNvSpPr>
            <a:spLocks noChangeArrowheads="1"/>
          </p:cNvSpPr>
          <p:nvPr/>
        </p:nvSpPr>
        <p:spPr bwMode="auto">
          <a:xfrm>
            <a:off x="509588" y="25984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5</a:t>
            </a:r>
          </a:p>
        </p:txBody>
      </p:sp>
      <p:sp>
        <p:nvSpPr>
          <p:cNvPr id="30" name="Rectangle 35">
            <a:extLst>
              <a:ext uri="{FF2B5EF4-FFF2-40B4-BE49-F238E27FC236}">
                <a16:creationId xmlns:a16="http://schemas.microsoft.com/office/drawing/2014/main" xmlns="" id="{172ED898-AED3-409D-B853-DCB715C62812}"/>
              </a:ext>
            </a:extLst>
          </p:cNvPr>
          <p:cNvSpPr>
            <a:spLocks noChangeArrowheads="1"/>
          </p:cNvSpPr>
          <p:nvPr/>
        </p:nvSpPr>
        <p:spPr bwMode="auto">
          <a:xfrm>
            <a:off x="509588" y="29032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6</a:t>
            </a:r>
          </a:p>
        </p:txBody>
      </p:sp>
      <p:sp>
        <p:nvSpPr>
          <p:cNvPr id="31" name="Rectangle 36">
            <a:extLst>
              <a:ext uri="{FF2B5EF4-FFF2-40B4-BE49-F238E27FC236}">
                <a16:creationId xmlns:a16="http://schemas.microsoft.com/office/drawing/2014/main" xmlns="" id="{39B0EDF3-8958-43C2-84CA-DB714E0E366D}"/>
              </a:ext>
            </a:extLst>
          </p:cNvPr>
          <p:cNvSpPr>
            <a:spLocks noChangeArrowheads="1"/>
          </p:cNvSpPr>
          <p:nvPr/>
        </p:nvSpPr>
        <p:spPr bwMode="auto">
          <a:xfrm>
            <a:off x="509588" y="32080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7</a:t>
            </a:r>
          </a:p>
        </p:txBody>
      </p:sp>
      <p:sp>
        <p:nvSpPr>
          <p:cNvPr id="32" name="Rectangle 37">
            <a:extLst>
              <a:ext uri="{FF2B5EF4-FFF2-40B4-BE49-F238E27FC236}">
                <a16:creationId xmlns:a16="http://schemas.microsoft.com/office/drawing/2014/main" xmlns="" id="{4A9498C6-E65F-428F-8F52-5887EABC81EF}"/>
              </a:ext>
            </a:extLst>
          </p:cNvPr>
          <p:cNvSpPr>
            <a:spLocks noChangeArrowheads="1"/>
          </p:cNvSpPr>
          <p:nvPr/>
        </p:nvSpPr>
        <p:spPr bwMode="auto">
          <a:xfrm>
            <a:off x="509588" y="35128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8</a:t>
            </a:r>
          </a:p>
        </p:txBody>
      </p:sp>
      <p:sp>
        <p:nvSpPr>
          <p:cNvPr id="33" name="Rectangle 38">
            <a:extLst>
              <a:ext uri="{FF2B5EF4-FFF2-40B4-BE49-F238E27FC236}">
                <a16:creationId xmlns:a16="http://schemas.microsoft.com/office/drawing/2014/main" xmlns="" id="{33C1E99B-71D3-46BC-BDCA-6FB7A47B5291}"/>
              </a:ext>
            </a:extLst>
          </p:cNvPr>
          <p:cNvSpPr>
            <a:spLocks noChangeArrowheads="1"/>
          </p:cNvSpPr>
          <p:nvPr/>
        </p:nvSpPr>
        <p:spPr bwMode="auto">
          <a:xfrm>
            <a:off x="509588" y="3817640"/>
            <a:ext cx="282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9</a:t>
            </a:r>
          </a:p>
        </p:txBody>
      </p:sp>
      <p:sp>
        <p:nvSpPr>
          <p:cNvPr id="34" name="Rectangle 39">
            <a:extLst>
              <a:ext uri="{FF2B5EF4-FFF2-40B4-BE49-F238E27FC236}">
                <a16:creationId xmlns:a16="http://schemas.microsoft.com/office/drawing/2014/main" xmlns="" id="{598EF088-2744-4379-ACCA-37EC88B653F0}"/>
              </a:ext>
            </a:extLst>
          </p:cNvPr>
          <p:cNvSpPr>
            <a:spLocks noChangeArrowheads="1"/>
          </p:cNvSpPr>
          <p:nvPr/>
        </p:nvSpPr>
        <p:spPr bwMode="auto">
          <a:xfrm>
            <a:off x="509588" y="4122440"/>
            <a:ext cx="3270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A</a:t>
            </a:r>
          </a:p>
        </p:txBody>
      </p:sp>
      <p:sp>
        <p:nvSpPr>
          <p:cNvPr id="35" name="Rectangle 40">
            <a:extLst>
              <a:ext uri="{FF2B5EF4-FFF2-40B4-BE49-F238E27FC236}">
                <a16:creationId xmlns:a16="http://schemas.microsoft.com/office/drawing/2014/main" xmlns="" id="{3C4EBE99-A018-4989-A7B1-59123E37833C}"/>
              </a:ext>
            </a:extLst>
          </p:cNvPr>
          <p:cNvSpPr>
            <a:spLocks noChangeArrowheads="1"/>
          </p:cNvSpPr>
          <p:nvPr/>
        </p:nvSpPr>
        <p:spPr bwMode="auto">
          <a:xfrm>
            <a:off x="509588" y="4427240"/>
            <a:ext cx="3159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B</a:t>
            </a:r>
          </a:p>
        </p:txBody>
      </p:sp>
      <p:sp>
        <p:nvSpPr>
          <p:cNvPr id="36" name="Rectangle 41">
            <a:extLst>
              <a:ext uri="{FF2B5EF4-FFF2-40B4-BE49-F238E27FC236}">
                <a16:creationId xmlns:a16="http://schemas.microsoft.com/office/drawing/2014/main" xmlns="" id="{470194D3-5555-4EE3-9B2E-600E979BA0C4}"/>
              </a:ext>
            </a:extLst>
          </p:cNvPr>
          <p:cNvSpPr>
            <a:spLocks noChangeArrowheads="1"/>
          </p:cNvSpPr>
          <p:nvPr/>
        </p:nvSpPr>
        <p:spPr bwMode="auto">
          <a:xfrm>
            <a:off x="509588" y="4732040"/>
            <a:ext cx="3270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t>
            </a:r>
          </a:p>
        </p:txBody>
      </p:sp>
      <p:sp>
        <p:nvSpPr>
          <p:cNvPr id="37" name="Rectangle 42">
            <a:extLst>
              <a:ext uri="{FF2B5EF4-FFF2-40B4-BE49-F238E27FC236}">
                <a16:creationId xmlns:a16="http://schemas.microsoft.com/office/drawing/2014/main" xmlns="" id="{94EE93E5-80B8-47B2-8CB1-4E60E888707C}"/>
              </a:ext>
            </a:extLst>
          </p:cNvPr>
          <p:cNvSpPr>
            <a:spLocks noChangeArrowheads="1"/>
          </p:cNvSpPr>
          <p:nvPr/>
        </p:nvSpPr>
        <p:spPr bwMode="auto">
          <a:xfrm>
            <a:off x="509588" y="5036840"/>
            <a:ext cx="3270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D</a:t>
            </a:r>
          </a:p>
        </p:txBody>
      </p:sp>
      <p:sp>
        <p:nvSpPr>
          <p:cNvPr id="38" name="Rectangle 43">
            <a:extLst>
              <a:ext uri="{FF2B5EF4-FFF2-40B4-BE49-F238E27FC236}">
                <a16:creationId xmlns:a16="http://schemas.microsoft.com/office/drawing/2014/main" xmlns="" id="{AA1C98C2-2ED6-4562-8355-58CB14B48E14}"/>
              </a:ext>
            </a:extLst>
          </p:cNvPr>
          <p:cNvSpPr>
            <a:spLocks noChangeArrowheads="1"/>
          </p:cNvSpPr>
          <p:nvPr/>
        </p:nvSpPr>
        <p:spPr bwMode="auto">
          <a:xfrm>
            <a:off x="509588" y="5341640"/>
            <a:ext cx="3159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E</a:t>
            </a:r>
          </a:p>
        </p:txBody>
      </p:sp>
      <p:sp>
        <p:nvSpPr>
          <p:cNvPr id="39" name="Rectangle 44">
            <a:extLst>
              <a:ext uri="{FF2B5EF4-FFF2-40B4-BE49-F238E27FC236}">
                <a16:creationId xmlns:a16="http://schemas.microsoft.com/office/drawing/2014/main" xmlns="" id="{5E31DB3C-B5FB-4E43-ABC2-01D72799D62F}"/>
              </a:ext>
            </a:extLst>
          </p:cNvPr>
          <p:cNvSpPr>
            <a:spLocks noChangeArrowheads="1"/>
          </p:cNvSpPr>
          <p:nvPr/>
        </p:nvSpPr>
        <p:spPr bwMode="auto">
          <a:xfrm>
            <a:off x="509588" y="5646440"/>
            <a:ext cx="3048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F</a:t>
            </a:r>
          </a:p>
        </p:txBody>
      </p:sp>
      <p:grpSp>
        <p:nvGrpSpPr>
          <p:cNvPr id="40" name="Group 52">
            <a:extLst>
              <a:ext uri="{FF2B5EF4-FFF2-40B4-BE49-F238E27FC236}">
                <a16:creationId xmlns:a16="http://schemas.microsoft.com/office/drawing/2014/main" xmlns="" id="{AD44B9C2-81BA-4CFF-9BAC-3690304B3F4F}"/>
              </a:ext>
            </a:extLst>
          </p:cNvPr>
          <p:cNvGrpSpPr>
            <a:grpSpLocks/>
          </p:cNvGrpSpPr>
          <p:nvPr/>
        </p:nvGrpSpPr>
        <p:grpSpPr bwMode="auto">
          <a:xfrm>
            <a:off x="4471988" y="1150640"/>
            <a:ext cx="3376612" cy="1901825"/>
            <a:chOff x="2871" y="884"/>
            <a:chExt cx="2127" cy="1198"/>
          </a:xfrm>
        </p:grpSpPr>
        <p:sp>
          <p:nvSpPr>
            <p:cNvPr id="41" name="Rectangle 4">
              <a:extLst>
                <a:ext uri="{FF2B5EF4-FFF2-40B4-BE49-F238E27FC236}">
                  <a16:creationId xmlns:a16="http://schemas.microsoft.com/office/drawing/2014/main" xmlns="" id="{195101D4-EF7D-455A-B0BA-17C4BCFD9260}"/>
                </a:ext>
              </a:extLst>
            </p:cNvPr>
            <p:cNvSpPr>
              <a:spLocks noChangeArrowheads="1"/>
            </p:cNvSpPr>
            <p:nvPr/>
          </p:nvSpPr>
          <p:spPr bwMode="auto">
            <a:xfrm>
              <a:off x="2871" y="884"/>
              <a:ext cx="2127"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000" b="1">
                  <a:latin typeface="Times New Roman" panose="02020603050405020304" pitchFamily="18" charset="0"/>
                </a:rPr>
                <a:t>4  Byte Direct Mapped Cache</a:t>
              </a:r>
            </a:p>
          </p:txBody>
        </p:sp>
        <p:sp>
          <p:nvSpPr>
            <p:cNvPr id="42" name="Rectangle 5">
              <a:extLst>
                <a:ext uri="{FF2B5EF4-FFF2-40B4-BE49-F238E27FC236}">
                  <a16:creationId xmlns:a16="http://schemas.microsoft.com/office/drawing/2014/main" xmlns="" id="{DD014726-7C07-4B17-A085-7D4B14BD36DA}"/>
                </a:ext>
              </a:extLst>
            </p:cNvPr>
            <p:cNvSpPr>
              <a:spLocks noChangeArrowheads="1"/>
            </p:cNvSpPr>
            <p:nvPr/>
          </p:nvSpPr>
          <p:spPr bwMode="auto">
            <a:xfrm>
              <a:off x="3128" y="1304"/>
              <a:ext cx="1280" cy="75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43" name="Line 6">
              <a:extLst>
                <a:ext uri="{FF2B5EF4-FFF2-40B4-BE49-F238E27FC236}">
                  <a16:creationId xmlns:a16="http://schemas.microsoft.com/office/drawing/2014/main" xmlns="" id="{ED96A55A-0E54-4C9A-8821-EAB2544159E6}"/>
                </a:ext>
              </a:extLst>
            </p:cNvPr>
            <p:cNvSpPr>
              <a:spLocks noChangeShapeType="1"/>
            </p:cNvSpPr>
            <p:nvPr/>
          </p:nvSpPr>
          <p:spPr bwMode="auto">
            <a:xfrm>
              <a:off x="3120" y="1488"/>
              <a:ext cx="12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7">
              <a:extLst>
                <a:ext uri="{FF2B5EF4-FFF2-40B4-BE49-F238E27FC236}">
                  <a16:creationId xmlns:a16="http://schemas.microsoft.com/office/drawing/2014/main" xmlns="" id="{8A983269-022A-4DBF-9A93-DDCFF7FF0801}"/>
                </a:ext>
              </a:extLst>
            </p:cNvPr>
            <p:cNvSpPr>
              <a:spLocks noChangeShapeType="1"/>
            </p:cNvSpPr>
            <p:nvPr/>
          </p:nvSpPr>
          <p:spPr bwMode="auto">
            <a:xfrm>
              <a:off x="3120" y="1680"/>
              <a:ext cx="12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8">
              <a:extLst>
                <a:ext uri="{FF2B5EF4-FFF2-40B4-BE49-F238E27FC236}">
                  <a16:creationId xmlns:a16="http://schemas.microsoft.com/office/drawing/2014/main" xmlns="" id="{9154A4AE-DE49-4AC4-8CFA-10BF79D606BB}"/>
                </a:ext>
              </a:extLst>
            </p:cNvPr>
            <p:cNvSpPr>
              <a:spLocks noChangeShapeType="1"/>
            </p:cNvSpPr>
            <p:nvPr/>
          </p:nvSpPr>
          <p:spPr bwMode="auto">
            <a:xfrm>
              <a:off x="3120" y="1872"/>
              <a:ext cx="129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Rectangle 45">
              <a:extLst>
                <a:ext uri="{FF2B5EF4-FFF2-40B4-BE49-F238E27FC236}">
                  <a16:creationId xmlns:a16="http://schemas.microsoft.com/office/drawing/2014/main" xmlns="" id="{12DA0EC4-DC29-4968-AF88-2616B14F5BF7}"/>
                </a:ext>
              </a:extLst>
            </p:cNvPr>
            <p:cNvSpPr>
              <a:spLocks noChangeArrowheads="1"/>
            </p:cNvSpPr>
            <p:nvPr/>
          </p:nvSpPr>
          <p:spPr bwMode="auto">
            <a:xfrm>
              <a:off x="2919" y="1104"/>
              <a:ext cx="8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Index</a:t>
              </a:r>
            </a:p>
          </p:txBody>
        </p:sp>
        <p:sp>
          <p:nvSpPr>
            <p:cNvPr id="47" name="Rectangle 46">
              <a:extLst>
                <a:ext uri="{FF2B5EF4-FFF2-40B4-BE49-F238E27FC236}">
                  <a16:creationId xmlns:a16="http://schemas.microsoft.com/office/drawing/2014/main" xmlns="" id="{ECE5EBD6-60A3-4DAE-A079-77C14785646C}"/>
                </a:ext>
              </a:extLst>
            </p:cNvPr>
            <p:cNvSpPr>
              <a:spLocks noChangeArrowheads="1"/>
            </p:cNvSpPr>
            <p:nvPr/>
          </p:nvSpPr>
          <p:spPr bwMode="auto">
            <a:xfrm>
              <a:off x="2967" y="1296"/>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0</a:t>
              </a:r>
            </a:p>
          </p:txBody>
        </p:sp>
        <p:sp>
          <p:nvSpPr>
            <p:cNvPr id="48" name="Rectangle 47">
              <a:extLst>
                <a:ext uri="{FF2B5EF4-FFF2-40B4-BE49-F238E27FC236}">
                  <a16:creationId xmlns:a16="http://schemas.microsoft.com/office/drawing/2014/main" xmlns="" id="{13B5A92C-9B81-435B-BD2F-D0BCBF077EFE}"/>
                </a:ext>
              </a:extLst>
            </p:cNvPr>
            <p:cNvSpPr>
              <a:spLocks noChangeArrowheads="1"/>
            </p:cNvSpPr>
            <p:nvPr/>
          </p:nvSpPr>
          <p:spPr bwMode="auto">
            <a:xfrm>
              <a:off x="2967" y="1488"/>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1</a:t>
              </a:r>
            </a:p>
          </p:txBody>
        </p:sp>
        <p:sp>
          <p:nvSpPr>
            <p:cNvPr id="49" name="Rectangle 48">
              <a:extLst>
                <a:ext uri="{FF2B5EF4-FFF2-40B4-BE49-F238E27FC236}">
                  <a16:creationId xmlns:a16="http://schemas.microsoft.com/office/drawing/2014/main" xmlns="" id="{CB4FF16E-476C-4727-811E-5B4F1E93B6D0}"/>
                </a:ext>
              </a:extLst>
            </p:cNvPr>
            <p:cNvSpPr>
              <a:spLocks noChangeArrowheads="1"/>
            </p:cNvSpPr>
            <p:nvPr/>
          </p:nvSpPr>
          <p:spPr bwMode="auto">
            <a:xfrm>
              <a:off x="2967" y="1680"/>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2</a:t>
              </a:r>
            </a:p>
          </p:txBody>
        </p:sp>
        <p:sp>
          <p:nvSpPr>
            <p:cNvPr id="50" name="Rectangle 49">
              <a:extLst>
                <a:ext uri="{FF2B5EF4-FFF2-40B4-BE49-F238E27FC236}">
                  <a16:creationId xmlns:a16="http://schemas.microsoft.com/office/drawing/2014/main" xmlns="" id="{0F41B2B7-89F1-4DF2-9828-50EA63B82B60}"/>
                </a:ext>
              </a:extLst>
            </p:cNvPr>
            <p:cNvSpPr>
              <a:spLocks noChangeArrowheads="1"/>
            </p:cNvSpPr>
            <p:nvPr/>
          </p:nvSpPr>
          <p:spPr bwMode="auto">
            <a:xfrm>
              <a:off x="2967" y="1872"/>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3</a:t>
              </a:r>
            </a:p>
          </p:txBody>
        </p:sp>
      </p:grpSp>
      <p:sp>
        <p:nvSpPr>
          <p:cNvPr id="51" name="Line 50">
            <a:extLst>
              <a:ext uri="{FF2B5EF4-FFF2-40B4-BE49-F238E27FC236}">
                <a16:creationId xmlns:a16="http://schemas.microsoft.com/office/drawing/2014/main" xmlns="" id="{3881DF99-DB1A-4101-8C77-D3B3E8A95B6D}"/>
              </a:ext>
            </a:extLst>
          </p:cNvPr>
          <p:cNvSpPr>
            <a:spLocks noChangeShapeType="1"/>
          </p:cNvSpPr>
          <p:nvPr/>
        </p:nvSpPr>
        <p:spPr bwMode="auto">
          <a:xfrm flipV="1">
            <a:off x="2657475" y="1912640"/>
            <a:ext cx="1905000" cy="2971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Rectangle 51">
            <a:extLst>
              <a:ext uri="{FF2B5EF4-FFF2-40B4-BE49-F238E27FC236}">
                <a16:creationId xmlns:a16="http://schemas.microsoft.com/office/drawing/2014/main" xmlns="" id="{F9E0B0A3-3C97-49DC-8B27-A6B04E02D1E9}"/>
              </a:ext>
            </a:extLst>
          </p:cNvPr>
          <p:cNvSpPr txBox="1">
            <a:spLocks noChangeArrowheads="1"/>
          </p:cNvSpPr>
          <p:nvPr/>
        </p:nvSpPr>
        <p:spPr bwMode="auto">
          <a:xfrm>
            <a:off x="3632202" y="3326308"/>
            <a:ext cx="5276850" cy="31448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a:lnSpc>
                <a:spcPct val="80000"/>
              </a:lnSpc>
            </a:pPr>
            <a:r>
              <a:rPr lang="en-US" altLang="en-US" sz="2000" kern="0" dirty="0"/>
              <a:t>Location 0 can be occupied by data from:</a:t>
            </a:r>
          </a:p>
          <a:p>
            <a:pPr lvl="1">
              <a:lnSpc>
                <a:spcPct val="80000"/>
              </a:lnSpc>
            </a:pPr>
            <a:r>
              <a:rPr lang="en-US" altLang="en-US" sz="2000" kern="0" dirty="0"/>
              <a:t>Memory location 0, 4, 8, ... etc.</a:t>
            </a:r>
          </a:p>
          <a:p>
            <a:pPr lvl="1">
              <a:lnSpc>
                <a:spcPct val="80000"/>
              </a:lnSpc>
            </a:pPr>
            <a:r>
              <a:rPr lang="en-US" altLang="en-US" sz="2000" kern="0" dirty="0"/>
              <a:t>In general: any memory location</a:t>
            </a:r>
            <a:br>
              <a:rPr lang="en-US" altLang="en-US" sz="2000" kern="0" dirty="0"/>
            </a:br>
            <a:r>
              <a:rPr lang="en-US" altLang="en-US" sz="2000" kern="0" dirty="0"/>
              <a:t>whose 2 LSBs of the address are 0s.</a:t>
            </a:r>
          </a:p>
          <a:p>
            <a:pPr lvl="1">
              <a:lnSpc>
                <a:spcPct val="80000"/>
              </a:lnSpc>
            </a:pPr>
            <a:r>
              <a:rPr lang="en-US" altLang="en-US" sz="2000" kern="0" dirty="0"/>
              <a:t>Address&lt;1:0&gt;  =&gt; cache index.</a:t>
            </a:r>
          </a:p>
          <a:p>
            <a:pPr>
              <a:lnSpc>
                <a:spcPct val="80000"/>
              </a:lnSpc>
            </a:pPr>
            <a:r>
              <a:rPr lang="en-US" altLang="en-US" sz="2000" kern="0" dirty="0"/>
              <a:t>Which one should we place in the cache?</a:t>
            </a:r>
          </a:p>
          <a:p>
            <a:pPr>
              <a:lnSpc>
                <a:spcPct val="80000"/>
              </a:lnSpc>
            </a:pPr>
            <a:r>
              <a:rPr lang="en-US" altLang="en-US" sz="2000" kern="0" dirty="0"/>
              <a:t>How can we tell which one is in the cache?</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1298183772"/>
      </p:ext>
    </p:extLst>
  </p:cSld>
  <p:clrMapOvr>
    <a:masterClrMapping/>
  </p:clrMapOvr>
  <mc:AlternateContent xmlns:mc="http://schemas.openxmlformats.org/markup-compatibility/2006">
    <mc:Choice xmlns:p14="http://schemas.microsoft.com/office/powerpoint/2010/main" Requires="p14">
      <p:transition spd="slow" p14:dur="2000" advTm="209290"/>
    </mc:Choice>
    <mc:Fallback>
      <p:transition spd="slow" advTm="209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2">
                                            <p:txEl>
                                              <p:pRg st="0" end="0"/>
                                            </p:txEl>
                                          </p:spTgt>
                                        </p:tgtEl>
                                        <p:attrNameLst>
                                          <p:attrName>style.visibility</p:attrName>
                                        </p:attrNameLst>
                                      </p:cBhvr>
                                      <p:to>
                                        <p:strVal val="visible"/>
                                      </p:to>
                                    </p:set>
                                    <p:animEffect transition="in" filter="fade">
                                      <p:cBhvr>
                                        <p:cTn id="11" dur="500"/>
                                        <p:tgtEl>
                                          <p:spTgt spid="52">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2">
                                            <p:txEl>
                                              <p:pRg st="1" end="1"/>
                                            </p:txEl>
                                          </p:spTgt>
                                        </p:tgtEl>
                                        <p:attrNameLst>
                                          <p:attrName>style.visibility</p:attrName>
                                        </p:attrNameLst>
                                      </p:cBhvr>
                                      <p:to>
                                        <p:strVal val="visible"/>
                                      </p:to>
                                    </p:set>
                                    <p:animEffect transition="in" filter="fade">
                                      <p:cBhvr>
                                        <p:cTn id="14" dur="500"/>
                                        <p:tgtEl>
                                          <p:spTgt spid="52">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2">
                                            <p:txEl>
                                              <p:pRg st="2" end="2"/>
                                            </p:txEl>
                                          </p:spTgt>
                                        </p:tgtEl>
                                        <p:attrNameLst>
                                          <p:attrName>style.visibility</p:attrName>
                                        </p:attrNameLst>
                                      </p:cBhvr>
                                      <p:to>
                                        <p:strVal val="visible"/>
                                      </p:to>
                                    </p:set>
                                    <p:animEffect transition="in" filter="fade">
                                      <p:cBhvr>
                                        <p:cTn id="17" dur="500"/>
                                        <p:tgtEl>
                                          <p:spTgt spid="5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xEl>
                                              <p:pRg st="3" end="3"/>
                                            </p:txEl>
                                          </p:spTgt>
                                        </p:tgtEl>
                                        <p:attrNameLst>
                                          <p:attrName>style.visibility</p:attrName>
                                        </p:attrNameLst>
                                      </p:cBhvr>
                                      <p:to>
                                        <p:strVal val="visible"/>
                                      </p:to>
                                    </p:set>
                                    <p:animEffect transition="in" filter="fade">
                                      <p:cBhvr>
                                        <p:cTn id="20" dur="500"/>
                                        <p:tgtEl>
                                          <p:spTgt spid="5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2">
                                            <p:txEl>
                                              <p:pRg st="4" end="4"/>
                                            </p:txEl>
                                          </p:spTgt>
                                        </p:tgtEl>
                                        <p:attrNameLst>
                                          <p:attrName>style.visibility</p:attrName>
                                        </p:attrNameLst>
                                      </p:cBhvr>
                                      <p:to>
                                        <p:strVal val="visible"/>
                                      </p:to>
                                    </p:set>
                                    <p:animEffect transition="in" filter="fade">
                                      <p:cBhvr>
                                        <p:cTn id="25" dur="500"/>
                                        <p:tgtEl>
                                          <p:spTgt spid="5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xEl>
                                              <p:pRg st="5" end="5"/>
                                            </p:txEl>
                                          </p:spTgt>
                                        </p:tgtEl>
                                        <p:attrNameLst>
                                          <p:attrName>style.visibility</p:attrName>
                                        </p:attrNameLst>
                                      </p:cBhvr>
                                      <p:to>
                                        <p:strVal val="visible"/>
                                      </p:to>
                                    </p:set>
                                    <p:animEffect transition="in" filter="fade">
                                      <p:cBhvr>
                                        <p:cTn id="30" dur="500"/>
                                        <p:tgtEl>
                                          <p:spTgt spid="5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bldLst>
      <p:bldP spid="52" grpId="0" uiExpand="1" build="p" autoUpdateAnimBg="0"/>
    </p:bldLst>
  </p:timing>
  <p:extLst>
    <p:ext uri="{3A86A75C-4F4B-4683-9AE1-C65F6400EC91}">
      <p14:laserTraceLst xmlns:p14="http://schemas.microsoft.com/office/powerpoint/2010/main">
        <p14:tracePtLst>
          <p14:tracePt t="11264" x="6272213" y="1479550"/>
          <p14:tracePt t="11539" x="6272213" y="1485900"/>
          <p14:tracePt t="11554" x="6272213" y="1500188"/>
          <p14:tracePt t="11556" x="6272213" y="1508125"/>
          <p14:tracePt t="11568" x="6272213" y="1550988"/>
          <p14:tracePt t="11585" x="6280150" y="1593850"/>
          <p14:tracePt t="11602" x="6280150" y="1628775"/>
          <p14:tracePt t="11618" x="6280150" y="1643063"/>
          <p14:tracePt t="11618" x="6280150" y="1651000"/>
          <p14:tracePt t="11652" x="6280150" y="1665288"/>
          <p14:tracePt t="11654" x="6280150" y="1679575"/>
          <p14:tracePt t="11668" x="6280150" y="1685925"/>
          <p14:tracePt t="11684" x="6294438" y="1708150"/>
          <p14:tracePt t="11701" x="6294438" y="1714500"/>
          <p14:tracePt t="11718" x="6300788" y="1728788"/>
          <p14:tracePt t="11734" x="6300788" y="1736725"/>
          <p14:tracePt t="11771" x="6300788" y="1743075"/>
          <p14:tracePt t="11819" x="6300788" y="1757363"/>
          <p14:tracePt t="11827" x="6300788" y="1779588"/>
          <p14:tracePt t="11835" x="6300788" y="1793875"/>
          <p14:tracePt t="11850" x="6300788" y="1800225"/>
          <p14:tracePt t="11867" x="6300788" y="1814513"/>
          <p14:tracePt t="11869" x="6300788" y="1822450"/>
          <p14:tracePt t="11884" x="6300788" y="1836738"/>
          <p14:tracePt t="11900" x="6300788" y="1857375"/>
          <p14:tracePt t="12044" x="6300788" y="1865313"/>
          <p14:tracePt t="12049" x="6315075" y="1885950"/>
          <p14:tracePt t="12054" x="6372225" y="1922463"/>
          <p14:tracePt t="12067" x="6437313" y="2000250"/>
          <p14:tracePt t="12085" x="6486525" y="2057400"/>
          <p14:tracePt t="12100" x="6508750" y="2079625"/>
          <p14:tracePt t="12118" x="6557963" y="2128838"/>
          <p14:tracePt t="12134" x="6643688" y="2193925"/>
          <p14:tracePt t="12151" x="6700838" y="2251075"/>
          <p14:tracePt t="12167" x="6751638" y="2286000"/>
          <p14:tracePt t="12184" x="6772275" y="2314575"/>
          <p14:tracePt t="12200" x="6786563" y="2328863"/>
          <p14:tracePt t="12217" x="6815138" y="2351088"/>
          <p14:tracePt t="12233" x="6837363" y="2386013"/>
          <p14:tracePt t="12251" x="6865938" y="2422525"/>
          <p14:tracePt t="12267" x="6908800" y="2465388"/>
          <p14:tracePt t="12284" x="6937375" y="2522538"/>
          <p14:tracePt t="12300" x="6951663" y="2551113"/>
          <p14:tracePt t="12317" x="6994525" y="2608263"/>
          <p14:tracePt t="12333" x="6994525" y="2657475"/>
          <p14:tracePt t="12350" x="7000875" y="2736850"/>
          <p14:tracePt t="12367" x="7015163" y="2794000"/>
          <p14:tracePt t="12384" x="7029450" y="2865438"/>
          <p14:tracePt t="12400" x="7029450" y="2914650"/>
          <p14:tracePt t="12417" x="7029450" y="2943225"/>
          <p14:tracePt t="12433" x="7029450" y="2979738"/>
          <p14:tracePt t="12450" x="7029450" y="3014663"/>
          <p14:tracePt t="12467" x="7008813" y="3100388"/>
          <p14:tracePt t="12484" x="6980238" y="3143250"/>
          <p14:tracePt t="12500" x="6972300" y="3165475"/>
          <p14:tracePt t="12516" x="6965950" y="3171825"/>
          <p14:tracePt t="12555" x="6958013" y="3171825"/>
          <p14:tracePt t="12556" x="6937375" y="3171825"/>
          <p14:tracePt t="12566" x="6865938" y="3171825"/>
          <p14:tracePt t="12584" x="6737350" y="3171825"/>
          <p14:tracePt t="12601" x="6537325" y="3222625"/>
          <p14:tracePt t="12617" x="6380163" y="3236913"/>
          <p14:tracePt t="12633" x="6257925" y="3236913"/>
          <p14:tracePt t="12650" x="6165850" y="3236913"/>
          <p14:tracePt t="12667" x="6057900" y="3236913"/>
          <p14:tracePt t="12683" x="6008688" y="3236913"/>
          <p14:tracePt t="12699" x="5915025" y="3236913"/>
          <p14:tracePt t="12717" x="5822950" y="3236913"/>
          <p14:tracePt t="12733" x="5722938" y="3236913"/>
          <p14:tracePt t="12750" x="5614988" y="3236913"/>
          <p14:tracePt t="12766" x="5551488" y="3236913"/>
          <p14:tracePt t="12783" x="5500688" y="3222625"/>
          <p14:tracePt t="12799" x="5457825" y="3208338"/>
          <p14:tracePt t="12817" x="5400675" y="3165475"/>
          <p14:tracePt t="12832" x="5243513" y="3079750"/>
          <p14:tracePt t="12850" x="5108575" y="3008313"/>
          <p14:tracePt t="12866" x="4986338" y="2914650"/>
          <p14:tracePt t="12884" x="4922838" y="2865438"/>
          <p14:tracePt t="12900" x="4879975" y="2808288"/>
          <p14:tracePt t="12917" x="4829175" y="2736850"/>
          <p14:tracePt t="12932" x="4786313" y="2665413"/>
          <p14:tracePt t="12950" x="4765675" y="2614613"/>
          <p14:tracePt t="12966" x="4751388" y="2571750"/>
          <p14:tracePt t="12983" x="4743450" y="2543175"/>
          <p14:tracePt t="12999" x="4729163" y="2528888"/>
          <p14:tracePt t="13083" x="4729163" y="2500313"/>
          <p14:tracePt t="13091" x="4729163" y="2486025"/>
          <p14:tracePt t="13099" x="4729163" y="2471738"/>
          <p14:tracePt t="13104" x="4729163" y="2443163"/>
          <p14:tracePt t="13116" x="4743450" y="2371725"/>
          <p14:tracePt t="13133" x="4757738" y="2328863"/>
          <p14:tracePt t="13149" x="4772025" y="2286000"/>
          <p14:tracePt t="13165" x="4800600" y="2236788"/>
          <p14:tracePt t="13182" x="4808538" y="2214563"/>
          <p14:tracePt t="13199" x="4829175" y="2171700"/>
          <p14:tracePt t="13216" x="4851400" y="2151063"/>
          <p14:tracePt t="13232" x="4857750" y="2136775"/>
          <p14:tracePt t="13250" x="4872038" y="2108200"/>
          <p14:tracePt t="13331" x="4886325" y="2100263"/>
          <p14:tracePt t="13347" x="4894263" y="2093913"/>
          <p14:tracePt t="13363" x="4908550" y="2093913"/>
          <p14:tracePt t="13369" x="4951413" y="2057400"/>
          <p14:tracePt t="13382" x="5022850" y="2014538"/>
          <p14:tracePt t="13399" x="5057775" y="1985963"/>
          <p14:tracePt t="13416" x="5143500" y="1943100"/>
          <p14:tracePt t="13432" x="5222875" y="1914525"/>
          <p14:tracePt t="13448" x="5265738" y="1908175"/>
          <p14:tracePt t="13465" x="5314950" y="1885950"/>
          <p14:tracePt t="13483" x="5351463" y="1865313"/>
          <p14:tracePt t="13499" x="5386388" y="1857375"/>
          <p14:tracePt t="13499" x="5394325" y="1857375"/>
          <p14:tracePt t="13516" x="5443538" y="1851025"/>
          <p14:tracePt t="13532" x="5500688" y="1851025"/>
          <p14:tracePt t="13548" x="5565775" y="1836738"/>
          <p14:tracePt t="13565" x="5614988" y="1822450"/>
          <p14:tracePt t="13582" x="5637213" y="1814513"/>
          <p14:tracePt t="13598" x="5680075" y="1814513"/>
          <p14:tracePt t="13615" x="5772150" y="1800225"/>
          <p14:tracePt t="13631" x="5857875" y="1800225"/>
          <p14:tracePt t="13648" x="5965825" y="1800225"/>
          <p14:tracePt t="13665" x="6043613" y="1800225"/>
          <p14:tracePt t="13682" x="6115050" y="1800225"/>
          <p14:tracePt t="13698" x="6165850" y="1822450"/>
          <p14:tracePt t="13716" x="6200775" y="1828800"/>
          <p14:tracePt t="13733" x="6243638" y="1843088"/>
          <p14:tracePt t="13748" x="6272213" y="1857375"/>
          <p14:tracePt t="13765" x="6308725" y="1879600"/>
          <p14:tracePt t="13781" x="6343650" y="1885950"/>
          <p14:tracePt t="13798" x="6357938" y="1893888"/>
          <p14:tracePt t="13815" x="6372225" y="1900238"/>
          <p14:tracePt t="13832" x="6386513" y="1914525"/>
          <p14:tracePt t="13848" x="6423025" y="1943100"/>
          <p14:tracePt t="13865" x="6486525" y="2000250"/>
          <p14:tracePt t="13881" x="6565900" y="2065338"/>
          <p14:tracePt t="13898" x="6651625" y="2114550"/>
          <p14:tracePt t="13915" x="6723063" y="2171700"/>
          <p14:tracePt t="13932" x="6751638" y="2200275"/>
          <p14:tracePt t="13948" x="6772275" y="2214563"/>
          <p14:tracePt t="13965" x="6829425" y="2271713"/>
          <p14:tracePt t="13981" x="6886575" y="2328863"/>
          <p14:tracePt t="13998" x="6965950" y="2393950"/>
          <p14:tracePt t="14014" x="7023100" y="2443163"/>
          <p14:tracePt t="14031" x="7072313" y="2514600"/>
          <p14:tracePt t="14047" x="7129463" y="2614613"/>
          <p14:tracePt t="14065" x="7172325" y="2700338"/>
          <p14:tracePt t="14081" x="7180263" y="2743200"/>
          <p14:tracePt t="14098" x="7208838" y="2794000"/>
          <p14:tracePt t="14114" x="7208838" y="2865438"/>
          <p14:tracePt t="14131" x="7208838" y="2879725"/>
          <p14:tracePt t="14147" x="7208838" y="2914650"/>
          <p14:tracePt t="14164" x="7208838" y="2951163"/>
          <p14:tracePt t="14181" x="7186613" y="2994025"/>
          <p14:tracePt t="14198" x="7143750" y="3043238"/>
          <p14:tracePt t="14214" x="7094538" y="3071813"/>
          <p14:tracePt t="14231" x="7029450" y="3100388"/>
          <p14:tracePt t="14247" x="6958013" y="3122613"/>
          <p14:tracePt t="14264" x="6900863" y="3151188"/>
          <p14:tracePt t="14280" x="6829425" y="3194050"/>
          <p14:tracePt t="14297" x="6765925" y="3208338"/>
          <p14:tracePt t="14314" x="6680200" y="3243263"/>
          <p14:tracePt t="14314" x="6643688" y="3243263"/>
          <p14:tracePt t="14331" x="6565900" y="3251200"/>
          <p14:tracePt t="14348" x="6465888" y="3271838"/>
          <p14:tracePt t="14365" x="6408738" y="3294063"/>
          <p14:tracePt t="14380" x="6337300" y="3300413"/>
          <p14:tracePt t="14398" x="6208713" y="3322638"/>
          <p14:tracePt t="14414" x="6080125" y="3351213"/>
          <p14:tracePt t="14431" x="5951538" y="3357563"/>
          <p14:tracePt t="14447" x="5843588" y="3357563"/>
          <p14:tracePt t="14464" x="5743575" y="3357563"/>
          <p14:tracePt t="14480" x="5651500" y="3357563"/>
          <p14:tracePt t="14497" x="5529263" y="3357563"/>
          <p14:tracePt t="14514" x="5465763" y="3357563"/>
          <p14:tracePt t="14531" x="5414963" y="3357563"/>
          <p14:tracePt t="14548" x="5365750" y="3357563"/>
          <p14:tracePt t="14565" x="5322888" y="3336925"/>
          <p14:tracePt t="14581" x="5265738" y="3294063"/>
          <p14:tracePt t="14597" x="5200650" y="3222625"/>
          <p14:tracePt t="14613" x="5151438" y="3151188"/>
          <p14:tracePt t="14631" x="5086350" y="3043238"/>
          <p14:tracePt t="14647" x="5029200" y="2957513"/>
          <p14:tracePt t="14664" x="4994275" y="2871788"/>
          <p14:tracePt t="14680" x="4979988" y="2779713"/>
          <p14:tracePt t="14698" x="4937125" y="2651125"/>
          <p14:tracePt t="14714" x="4900613" y="2565400"/>
          <p14:tracePt t="14730" x="4872038" y="2508250"/>
          <p14:tracePt t="14747" x="4843463" y="2451100"/>
          <p14:tracePt t="14763" x="4814888" y="2393950"/>
          <p14:tracePt t="14780" x="4786313" y="2322513"/>
          <p14:tracePt t="14798" x="4757738" y="2265363"/>
          <p14:tracePt t="14813" x="4751388" y="2208213"/>
          <p14:tracePt t="14831" x="4729163" y="2143125"/>
          <p14:tracePt t="14846" x="4708525" y="2071688"/>
          <p14:tracePt t="14864" x="4708525" y="2057400"/>
          <p14:tracePt t="14880" x="4708525" y="2028825"/>
          <p14:tracePt t="14897" x="4708525" y="2008188"/>
          <p14:tracePt t="14913" x="4708525" y="1985963"/>
          <p14:tracePt t="14930" x="4708525" y="1951038"/>
          <p14:tracePt t="14946" x="4708525" y="1900238"/>
          <p14:tracePt t="14964" x="4708525" y="1871663"/>
          <p14:tracePt t="14980" x="4708525" y="1836738"/>
          <p14:tracePt t="14997" x="4708525" y="1814513"/>
          <p14:tracePt t="15013" x="4722813" y="1800225"/>
          <p14:tracePt t="15188" x="4722813" y="1808163"/>
          <p14:tracePt t="15195" x="4722813" y="1843088"/>
          <p14:tracePt t="15203" x="4722813" y="1871663"/>
          <p14:tracePt t="15211" x="4722813" y="1885950"/>
          <p14:tracePt t="15215" x="4722813" y="1914525"/>
          <p14:tracePt t="15259" x="4729163" y="1922463"/>
          <p14:tracePt t="15275" x="4737100" y="1928813"/>
          <p14:tracePt t="15292" x="4743450" y="1928813"/>
          <p14:tracePt t="15299" x="4751388" y="1928813"/>
          <p14:tracePt t="15307" x="4772025" y="1928813"/>
          <p14:tracePt t="15307" x="4794250" y="1928813"/>
          <p14:tracePt t="15316" x="4814888" y="1928813"/>
          <p14:tracePt t="15329" x="4843463" y="1928813"/>
          <p14:tracePt t="15346" x="4879975" y="1928813"/>
          <p14:tracePt t="15363" x="4922838" y="1928813"/>
          <p14:tracePt t="15379" x="4957763" y="1928813"/>
          <p14:tracePt t="15396" x="4979988" y="1928813"/>
          <p14:tracePt t="15412" x="4994275" y="1928813"/>
          <p14:tracePt t="15429" x="5029200" y="1928813"/>
          <p14:tracePt t="15445" x="5057775" y="1928813"/>
          <p14:tracePt t="15462" x="5114925" y="1928813"/>
          <p14:tracePt t="15479" x="5237163" y="1928813"/>
          <p14:tracePt t="15495" x="5394325" y="1928813"/>
          <p14:tracePt t="15512" x="5514975" y="1928813"/>
          <p14:tracePt t="15529" x="5572125" y="1928813"/>
          <p14:tracePt t="15545" x="5614988" y="1928813"/>
          <p14:tracePt t="15562" x="5665788" y="1928813"/>
          <p14:tracePt t="15580" x="5708650" y="1928813"/>
          <p14:tracePt t="15596" x="5729288" y="1928813"/>
          <p14:tracePt t="15612" x="5765800" y="1928813"/>
          <p14:tracePt t="15629" x="5780088" y="1922463"/>
          <p14:tracePt t="15645" x="5822950" y="1908175"/>
          <p14:tracePt t="15662" x="5872163" y="1900238"/>
          <p14:tracePt t="15680" x="5943600" y="1871663"/>
          <p14:tracePt t="15696" x="5957888" y="1871663"/>
          <p14:tracePt t="15712" x="5986463" y="1865313"/>
          <p14:tracePt t="15841" x="5957888" y="1865313"/>
          <p14:tracePt t="15851" x="5951538" y="1865313"/>
          <p14:tracePt t="15852" x="5929313" y="1871663"/>
          <p14:tracePt t="15867" x="5880100" y="1871663"/>
          <p14:tracePt t="15879" x="5815013" y="1879600"/>
          <p14:tracePt t="15895" x="5751513" y="1893888"/>
          <p14:tracePt t="15912" x="5672138" y="1893888"/>
          <p14:tracePt t="15929" x="5594350" y="1900238"/>
          <p14:tracePt t="15945" x="5537200" y="1900238"/>
          <p14:tracePt t="15962" x="5522913" y="1900238"/>
          <p14:tracePt t="15979" x="5451475" y="1922463"/>
          <p14:tracePt t="15995" x="5400675" y="1928813"/>
          <p14:tracePt t="16012" x="5365750" y="1928813"/>
          <p14:tracePt t="16028" x="5351463" y="1928813"/>
          <p14:tracePt t="16045" x="5329238" y="1936750"/>
          <p14:tracePt t="16061" x="5294313" y="1951038"/>
          <p14:tracePt t="16079" x="5265738" y="1965325"/>
          <p14:tracePt t="16095" x="5229225" y="1979613"/>
          <p14:tracePt t="16112" x="5200650" y="1993900"/>
          <p14:tracePt t="16128" x="5194300" y="1993900"/>
          <p14:tracePt t="16145" x="5157788" y="1993900"/>
          <p14:tracePt t="16162" x="5143500" y="2008188"/>
          <p14:tracePt t="16178" x="5114925" y="2008188"/>
          <p14:tracePt t="16194" x="5080000" y="2014538"/>
          <p14:tracePt t="16212" x="5072063" y="2014538"/>
          <p14:tracePt t="16228" x="5065713" y="2022475"/>
          <p14:tracePt t="16283" x="5051425" y="2022475"/>
          <p14:tracePt t="16291" x="5043488" y="2028825"/>
          <p14:tracePt t="16323" x="5029200" y="2043113"/>
          <p14:tracePt t="16323" x="5022850" y="2051050"/>
          <p14:tracePt t="16355" x="5000625" y="2065338"/>
          <p14:tracePt t="16363" x="4994275" y="2071688"/>
          <p14:tracePt t="16371" x="4994275" y="2085975"/>
          <p14:tracePt t="16377" x="4979988" y="2128838"/>
          <p14:tracePt t="16395" x="4965700" y="2157413"/>
          <p14:tracePt t="16412" x="4965700" y="2171700"/>
          <p14:tracePt t="16459" x="4965700" y="2179638"/>
          <p14:tracePt t="16467" x="4965700" y="2214563"/>
          <p14:tracePt t="16470" x="4965700" y="2243138"/>
          <p14:tracePt t="16477" x="4965700" y="2265363"/>
          <p14:tracePt t="16494" x="4965700" y="2300288"/>
          <p14:tracePt t="16511" x="4965700" y="2322513"/>
          <p14:tracePt t="16527" x="4972050" y="2328863"/>
          <p14:tracePt t="16571" x="4994275" y="2336800"/>
          <p14:tracePt t="16587" x="5000625" y="2336800"/>
          <p14:tracePt t="16600" x="5008563" y="2336800"/>
          <p14:tracePt t="16602" x="5022850" y="2336800"/>
          <p14:tracePt t="16611" x="5072063" y="2336800"/>
          <p14:tracePt t="16628" x="5122863" y="2343150"/>
          <p14:tracePt t="16645" x="5151438" y="2343150"/>
          <p14:tracePt t="16660" x="5194300" y="2343150"/>
          <p14:tracePt t="16677" x="5208588" y="2343150"/>
          <p14:tracePt t="16695" x="5243513" y="2343150"/>
          <p14:tracePt t="16712" x="5286375" y="2343150"/>
          <p14:tracePt t="16727" x="5314950" y="2343150"/>
          <p14:tracePt t="16745" x="5372100" y="2343150"/>
          <p14:tracePt t="16760" x="5414963" y="2343150"/>
          <p14:tracePt t="16777" x="5451475" y="2343150"/>
          <p14:tracePt t="16794" x="5494338" y="2343150"/>
          <p14:tracePt t="16794" x="5500688" y="2343150"/>
          <p14:tracePt t="16811" x="5514975" y="2343150"/>
          <p14:tracePt t="16828" x="5537200" y="2343150"/>
          <p14:tracePt t="16844" x="5572125" y="2336800"/>
          <p14:tracePt t="16860" x="5594350" y="2336800"/>
          <p14:tracePt t="16877" x="5637213" y="2328863"/>
          <p14:tracePt t="16894" x="5680075" y="2328863"/>
          <p14:tracePt t="16911" x="5708650" y="2328863"/>
          <p14:tracePt t="16927" x="5715000" y="2328863"/>
          <p14:tracePt t="16944" x="5722938" y="2328863"/>
          <p14:tracePt t="17004" x="5729288" y="2328863"/>
          <p14:tracePt t="17012" x="5722938" y="2336800"/>
          <p14:tracePt t="17020" x="5665788" y="2336800"/>
          <p14:tracePt t="17031" x="5572125" y="2336800"/>
          <p14:tracePt t="17043" x="5465763" y="2336800"/>
          <p14:tracePt t="17060" x="5365750" y="2336800"/>
          <p14:tracePt t="17077" x="5257800" y="2336800"/>
          <p14:tracePt t="17093" x="5172075" y="2336800"/>
          <p14:tracePt t="17110" x="5108575" y="2336800"/>
          <p14:tracePt t="17126" x="5065713" y="2336800"/>
          <p14:tracePt t="17143" x="5022850" y="2336800"/>
          <p14:tracePt t="17160" x="4979988" y="2336800"/>
          <p14:tracePt t="17177" x="4937125" y="2336800"/>
          <p14:tracePt t="17193" x="4886325" y="2336800"/>
          <p14:tracePt t="17211" x="4865688" y="2336800"/>
          <p14:tracePt t="17226" x="4843463" y="2336800"/>
          <p14:tracePt t="17244" x="4829175" y="2336800"/>
          <p14:tracePt t="17260" x="4794250" y="2336800"/>
          <p14:tracePt t="17307" x="4786313" y="2336800"/>
          <p14:tracePt t="17315" x="4779963" y="2336800"/>
          <p14:tracePt t="17329" x="4765675" y="2328863"/>
          <p14:tracePt t="17334" x="4757738" y="2322513"/>
          <p14:tracePt t="17342" x="4757738" y="2293938"/>
          <p14:tracePt t="17360" x="4751388" y="2251075"/>
          <p14:tracePt t="17376" x="4751388" y="2236788"/>
          <p14:tracePt t="17393" x="4751388" y="2208213"/>
          <p14:tracePt t="17410" x="4751388" y="2185988"/>
          <p14:tracePt t="17426" x="4751388" y="2100263"/>
          <p14:tracePt t="17443" x="4751388" y="2071688"/>
          <p14:tracePt t="17460" x="4765675" y="2036763"/>
          <p14:tracePt t="17508" x="4772025" y="2022475"/>
          <p14:tracePt t="17515" x="4794250" y="1993900"/>
          <p14:tracePt t="17523" x="4808538" y="1971675"/>
          <p14:tracePt t="17527" x="4851400" y="1965325"/>
          <p14:tracePt t="17542" x="4900613" y="1951038"/>
          <p14:tracePt t="17559" x="4943475" y="1936750"/>
          <p14:tracePt t="17576" x="5000625" y="1936750"/>
          <p14:tracePt t="17593" x="5100638" y="1936750"/>
          <p14:tracePt t="17609" x="5208588" y="1936750"/>
          <p14:tracePt t="17626" x="5308600" y="1936750"/>
          <p14:tracePt t="17643" x="5437188" y="1936750"/>
          <p14:tracePt t="17659" x="5514975" y="1936750"/>
          <p14:tracePt t="17676" x="5586413" y="1936750"/>
          <p14:tracePt t="17693" x="5651500" y="1936750"/>
          <p14:tracePt t="17709" x="5729288" y="1922463"/>
          <p14:tracePt t="17726" x="5808663" y="1885950"/>
          <p14:tracePt t="17742" x="5922963" y="1865313"/>
          <p14:tracePt t="17759" x="5994400" y="1843088"/>
          <p14:tracePt t="17775" x="6037263" y="1836738"/>
          <p14:tracePt t="17860" x="6022975" y="1843088"/>
          <p14:tracePt t="17867" x="5986463" y="1865313"/>
          <p14:tracePt t="17868" x="5922963" y="1900238"/>
          <p14:tracePt t="17876" x="5822950" y="1957388"/>
          <p14:tracePt t="17893" x="5700713" y="2028825"/>
          <p14:tracePt t="17909" x="5586413" y="2093913"/>
          <p14:tracePt t="17927" x="5443538" y="2193925"/>
          <p14:tracePt t="17942" x="5337175" y="2279650"/>
          <p14:tracePt t="17959" x="5214938" y="2357438"/>
          <p14:tracePt t="17975" x="5157788" y="2400300"/>
          <p14:tracePt t="17992" x="5108575" y="2428875"/>
          <p14:tracePt t="18008" x="5094288" y="2428875"/>
          <p14:tracePt t="18107" x="5129213" y="2436813"/>
          <p14:tracePt t="18115" x="5214938" y="2436813"/>
          <p14:tracePt t="18121" x="5300663" y="2436813"/>
          <p14:tracePt t="18125" x="5422900" y="2436813"/>
          <p14:tracePt t="18142" x="5565775" y="2436813"/>
          <p14:tracePt t="18159" x="5729288" y="2393950"/>
          <p14:tracePt t="18175" x="5829300" y="2365375"/>
          <p14:tracePt t="18192" x="5872163" y="2365375"/>
          <p14:tracePt t="18208" x="5880100" y="2365375"/>
          <p14:tracePt t="18283" x="5837238" y="2371725"/>
          <p14:tracePt t="18286" x="5780088" y="2386013"/>
          <p14:tracePt t="18308" x="5651500" y="2428875"/>
          <p14:tracePt t="18309" x="5486400" y="2486025"/>
          <p14:tracePt t="18326" x="5357813" y="2508250"/>
          <p14:tracePt t="18341" x="5257800" y="2536825"/>
          <p14:tracePt t="18359" x="5237163" y="2551113"/>
          <p14:tracePt t="18375" x="5222875" y="2557463"/>
          <p14:tracePt t="18419" x="5200650" y="2565400"/>
          <p14:tracePt t="18427" x="5186363" y="2579688"/>
          <p14:tracePt t="18459" x="5186363" y="2586038"/>
          <p14:tracePt t="18491" x="5186363" y="2593975"/>
          <p14:tracePt t="18499" x="5243513" y="2593975"/>
          <p14:tracePt t="18507" x="5300663" y="2571750"/>
          <p14:tracePt t="18515" x="5380038" y="2557463"/>
          <p14:tracePt t="18525" x="5472113" y="2557463"/>
          <p14:tracePt t="18541" x="5529263" y="2551113"/>
          <p14:tracePt t="18559" x="5551488" y="2551113"/>
          <p14:tracePt t="18635" x="5537200" y="2571750"/>
          <p14:tracePt t="18643" x="5457825" y="2622550"/>
          <p14:tracePt t="18649" x="5429250" y="2636838"/>
          <p14:tracePt t="18658" x="5329238" y="2686050"/>
          <p14:tracePt t="18674" x="5214938" y="2736850"/>
          <p14:tracePt t="18692" x="5194300" y="2743200"/>
          <p14:tracePt t="18707" x="5165725" y="2757488"/>
          <p14:tracePt t="18725" x="5157788" y="2765425"/>
          <p14:tracePt t="18741" x="5143500" y="2779713"/>
          <p14:tracePt t="18787" x="5143500" y="2794000"/>
          <p14:tracePt t="18795" x="5143500" y="2800350"/>
          <p14:tracePt t="18803" x="5143500" y="2808288"/>
          <p14:tracePt t="18824" x="5143500" y="2836863"/>
          <p14:tracePt t="18826" x="5186363" y="2851150"/>
          <p14:tracePt t="18841" x="5243513" y="2871788"/>
          <p14:tracePt t="18859" x="5294313" y="2886075"/>
          <p14:tracePt t="18874" x="5386388" y="2886075"/>
          <p14:tracePt t="18892" x="5437188" y="2886075"/>
          <p14:tracePt t="18908" x="5472113" y="2886075"/>
          <p14:tracePt t="18925" x="5500688" y="2886075"/>
          <p14:tracePt t="18940" x="5529263" y="2871788"/>
          <p14:tracePt t="18957" x="5565775" y="2836863"/>
          <p14:tracePt t="18974" x="5608638" y="2800350"/>
          <p14:tracePt t="18990" x="5622925" y="2708275"/>
          <p14:tracePt t="19007" x="5622925" y="2586038"/>
          <p14:tracePt t="19024" x="5622925" y="2493963"/>
          <p14:tracePt t="19040" x="5586413" y="2393950"/>
          <p14:tracePt t="19058" x="5543550" y="2314575"/>
          <p14:tracePt t="19074" x="5529263" y="2279650"/>
          <p14:tracePt t="19074" x="5522913" y="2251075"/>
          <p14:tracePt t="19092" x="5508625" y="2214563"/>
          <p14:tracePt t="19107" x="5500688" y="2185988"/>
          <p14:tracePt t="19124" x="5486400" y="2136775"/>
          <p14:tracePt t="19140" x="5486400" y="2071688"/>
          <p14:tracePt t="19157" x="5480050" y="2028825"/>
          <p14:tracePt t="19173" x="5480050" y="2000250"/>
          <p14:tracePt t="19191" x="5480050" y="1979613"/>
          <p14:tracePt t="19207" x="5480050" y="1965325"/>
          <p14:tracePt t="19223" x="5480050" y="1951038"/>
          <p14:tracePt t="19240" x="5508625" y="1914525"/>
          <p14:tracePt t="19257" x="5529263" y="1879600"/>
          <p14:tracePt t="19273" x="5537200" y="1871663"/>
          <p14:tracePt t="19291" x="5551488" y="1857375"/>
          <p14:tracePt t="19395" x="5500688" y="1857375"/>
          <p14:tracePt t="19404" x="5429250" y="1871663"/>
          <p14:tracePt t="19407" x="5357813" y="1871663"/>
          <p14:tracePt t="19415" x="5300663" y="1885950"/>
          <p14:tracePt t="19423" x="5172075" y="1908175"/>
          <p14:tracePt t="19440" x="5080000" y="1922463"/>
          <p14:tracePt t="19456" x="5000625" y="1928813"/>
          <p14:tracePt t="19473" x="4979988" y="1936750"/>
          <p14:tracePt t="19491" x="4943475" y="1957388"/>
          <p14:tracePt t="19491" x="4937125" y="1965325"/>
          <p14:tracePt t="19508" x="4908550" y="1971675"/>
          <p14:tracePt t="19524" x="4872038" y="1971675"/>
          <p14:tracePt t="19540" x="4843463" y="1971675"/>
          <p14:tracePt t="19556" x="4822825" y="1971675"/>
          <p14:tracePt t="19573" x="4800600" y="1971675"/>
          <p14:tracePt t="19590" x="4794250" y="1971675"/>
          <p14:tracePt t="19607" x="4786313" y="1971675"/>
          <p14:tracePt t="19623" x="4779963" y="1971675"/>
          <p14:tracePt t="19640" x="4751388" y="1971675"/>
          <p14:tracePt t="19656" x="4714875" y="1971675"/>
          <p14:tracePt t="19672" x="4672013" y="1951038"/>
          <p14:tracePt t="19689" x="4629150" y="1908175"/>
          <p14:tracePt t="19707" x="4614863" y="1893888"/>
          <p14:tracePt t="19723" x="4557713" y="1865313"/>
          <p14:tracePt t="19740" x="4537075" y="1843088"/>
          <p14:tracePt t="19756" x="4529138" y="1836738"/>
          <p14:tracePt t="19772" x="4529138" y="1828800"/>
          <p14:tracePt t="19819" x="4529138" y="1822450"/>
          <p14:tracePt t="19827" x="4529138" y="1814513"/>
          <p14:tracePt t="19835" x="4522788" y="1800225"/>
          <p14:tracePt t="19840" x="4522788" y="1793875"/>
          <p14:tracePt t="19856" x="4522788" y="1785938"/>
          <p14:tracePt t="19873" x="4522788" y="1779588"/>
          <p14:tracePt t="19889" x="4522788" y="1757363"/>
          <p14:tracePt t="19907" x="4522788" y="1743075"/>
          <p14:tracePt t="19922" x="4565650" y="1700213"/>
          <p14:tracePt t="19940" x="4629150" y="1657350"/>
          <p14:tracePt t="19956" x="4686300" y="1628775"/>
          <p14:tracePt t="19973" x="4743450" y="1593850"/>
          <p14:tracePt t="19989" x="4800600" y="1550988"/>
          <p14:tracePt t="20006" x="4857750" y="1536700"/>
          <p14:tracePt t="20022" x="4914900" y="1508125"/>
          <p14:tracePt t="20039" x="4972050" y="1508125"/>
          <p14:tracePt t="20055" x="5051425" y="1493838"/>
          <p14:tracePt t="20073" x="5094288" y="1485900"/>
          <p14:tracePt t="20089" x="5157788" y="1465263"/>
          <p14:tracePt t="20106" x="5214938" y="1465263"/>
          <p14:tracePt t="20123" x="5286375" y="1465263"/>
          <p14:tracePt t="20140" x="5322888" y="1465263"/>
          <p14:tracePt t="20156" x="5343525" y="1465263"/>
          <p14:tracePt t="20173" x="5365750" y="1465263"/>
          <p14:tracePt t="20189" x="5380038" y="1465263"/>
          <p14:tracePt t="20205" x="5414963" y="1465263"/>
          <p14:tracePt t="20222" x="5451475" y="1465263"/>
          <p14:tracePt t="20240" x="5494338" y="1465263"/>
          <p14:tracePt t="20255" x="5522913" y="1465263"/>
          <p14:tracePt t="20273" x="5537200" y="1465263"/>
          <p14:tracePt t="20288" x="5565775" y="1465263"/>
          <p14:tracePt t="20306" x="5586413" y="1485900"/>
          <p14:tracePt t="20322" x="5637213" y="1508125"/>
          <p14:tracePt t="20340" x="5657850" y="1522413"/>
          <p14:tracePt t="20355" x="5672138" y="1543050"/>
          <p14:tracePt t="20373" x="5680075" y="1585913"/>
          <p14:tracePt t="20388" x="5680075" y="1643063"/>
          <p14:tracePt t="20406" x="5680075" y="1722438"/>
          <p14:tracePt t="20422" x="5680075" y="1785938"/>
          <p14:tracePt t="20439" x="5680075" y="1828800"/>
          <p14:tracePt t="20455" x="5629275" y="1893888"/>
          <p14:tracePt t="20473" x="5522913" y="1979613"/>
          <p14:tracePt t="20488" x="5408613" y="2043113"/>
          <p14:tracePt t="20506" x="5322888" y="2057400"/>
          <p14:tracePt t="20522" x="5280025" y="2057400"/>
          <p14:tracePt t="20522" x="5272088" y="2057400"/>
          <p14:tracePt t="20539" x="5251450" y="2057400"/>
          <p14:tracePt t="20555" x="5186363" y="2028825"/>
          <p14:tracePt t="20571" x="5129213" y="2022475"/>
          <p14:tracePt t="20589" x="5065713" y="2022475"/>
          <p14:tracePt t="20605" x="5043488" y="2008188"/>
          <p14:tracePt t="20622" x="5029200" y="2008188"/>
          <p14:tracePt t="20638" x="5000625" y="1979613"/>
          <p14:tracePt t="20655" x="4972050" y="1936750"/>
          <p14:tracePt t="20672" x="4965700" y="1922463"/>
          <p14:tracePt t="20689" x="4951413" y="1908175"/>
          <p14:tracePt t="20706" x="4937125" y="1908175"/>
          <p14:tracePt t="20721" x="4922838" y="1908175"/>
          <p14:tracePt t="20739" x="4886325" y="1914525"/>
          <p14:tracePt t="20739" x="4872038" y="1928813"/>
          <p14:tracePt t="20755" x="4843463" y="1928813"/>
          <p14:tracePt t="20771" x="4814888" y="1928813"/>
          <p14:tracePt t="20788" x="4779963" y="1928813"/>
          <p14:tracePt t="20805" x="4765675" y="1928813"/>
          <p14:tracePt t="20821" x="4737100" y="1928813"/>
          <p14:tracePt t="20838" x="4700588" y="1928813"/>
          <p14:tracePt t="20855" x="4694238" y="1928813"/>
          <p14:tracePt t="20907" x="4686300" y="1928813"/>
          <p14:tracePt t="20955" x="4679950" y="1928813"/>
          <p14:tracePt t="20964" x="4665663" y="1928813"/>
          <p14:tracePt t="20965" x="4657725" y="1928813"/>
          <p14:tracePt t="20972" x="4643438" y="1928813"/>
          <p14:tracePt t="20987" x="4614863" y="1957388"/>
          <p14:tracePt t="21005" x="4608513" y="1979613"/>
          <p14:tracePt t="21021" x="4608513" y="2014538"/>
          <p14:tracePt t="21037" x="4608513" y="2043113"/>
          <p14:tracePt t="21054" x="4608513" y="2051050"/>
          <p14:tracePt t="21071" x="4608513" y="2057400"/>
          <p14:tracePt t="21107" x="4608513" y="2071688"/>
          <p14:tracePt t="21140" x="4608513" y="2079625"/>
          <p14:tracePt t="21147" x="4622800" y="2085975"/>
          <p14:tracePt t="21155" x="4643438" y="2100263"/>
          <p14:tracePt t="21160" x="4700588" y="2108200"/>
          <p14:tracePt t="21172" x="4765675" y="2108200"/>
          <p14:tracePt t="21188" x="4822825" y="2128838"/>
          <p14:tracePt t="21204" x="4843463" y="2128838"/>
          <p14:tracePt t="21221" x="4851400" y="2128838"/>
          <p14:tracePt t="21238" x="4879975" y="2128838"/>
          <p14:tracePt t="21254" x="4886325" y="2128838"/>
          <p14:tracePt t="21271" x="4908550" y="2128838"/>
          <p14:tracePt t="21287" x="4937125" y="2114550"/>
          <p14:tracePt t="21304" x="4951413" y="2093913"/>
          <p14:tracePt t="21320" x="4957763" y="2085975"/>
          <p14:tracePt t="21337" x="4965700" y="2065338"/>
          <p14:tracePt t="21354" x="4965700" y="2051050"/>
          <p14:tracePt t="21354" x="4972050" y="2036763"/>
          <p14:tracePt t="21371" x="4972050" y="2008188"/>
          <p14:tracePt t="21388" x="4972050" y="1985963"/>
          <p14:tracePt t="21404" x="4972050" y="1957388"/>
          <p14:tracePt t="21420" x="4972050" y="1936750"/>
          <p14:tracePt t="21438" x="4957763" y="1922463"/>
          <p14:tracePt t="21455" x="4914900" y="1885950"/>
          <p14:tracePt t="21470" x="4894263" y="1879600"/>
          <p14:tracePt t="21487" x="4872038" y="1865313"/>
          <p14:tracePt t="21503" x="4851400" y="1851025"/>
          <p14:tracePt t="21521" x="4822825" y="1843088"/>
          <p14:tracePt t="21537" x="4814888" y="1843088"/>
          <p14:tracePt t="21554" x="4794250" y="1843088"/>
          <p14:tracePt t="21570" x="4779963" y="1843088"/>
          <p14:tracePt t="21589" x="4757738" y="1843088"/>
          <p14:tracePt t="21604" x="4722813" y="1843088"/>
          <p14:tracePt t="21620" x="4708525" y="1843088"/>
          <p14:tracePt t="21637" x="4700588" y="1843088"/>
          <p14:tracePt t="21654" x="4679950" y="1843088"/>
          <p14:tracePt t="21670" x="4672013" y="1851025"/>
          <p14:tracePt t="21687" x="4657725" y="1871663"/>
          <p14:tracePt t="21703" x="4657725" y="1900238"/>
          <p14:tracePt t="21720" x="4657725" y="1922463"/>
          <p14:tracePt t="21736" x="4657725" y="1936750"/>
          <p14:tracePt t="21753" x="4657725" y="1951038"/>
          <p14:tracePt t="21770" x="4657725" y="1965325"/>
          <p14:tracePt t="21770" x="4657725" y="1971675"/>
          <p14:tracePt t="21787" x="4657725" y="1993900"/>
          <p14:tracePt t="21803" x="4657725" y="2008188"/>
          <p14:tracePt t="21821" x="4657725" y="2028825"/>
          <p14:tracePt t="21836" x="4679950" y="2051050"/>
          <p14:tracePt t="21854" x="4686300" y="2057400"/>
          <p14:tracePt t="21870" x="4714875" y="2085975"/>
          <p14:tracePt t="21887" x="4722813" y="2093913"/>
          <p14:tracePt t="21903" x="4729163" y="2100263"/>
          <p14:tracePt t="21919" x="4751388" y="2122488"/>
          <p14:tracePt t="21937" x="4757738" y="2122488"/>
          <p14:tracePt t="21953" x="4779963" y="2128838"/>
          <p14:tracePt t="21969" x="4786313" y="2128838"/>
          <p14:tracePt t="21987" x="4794250" y="2128838"/>
          <p14:tracePt t="22002" x="4829175" y="2128838"/>
          <p14:tracePt t="22020" x="4851400" y="2122488"/>
          <p14:tracePt t="22036" x="4857750" y="2122488"/>
          <p14:tracePt t="22054" x="4872038" y="2114550"/>
          <p14:tracePt t="22069" x="4894263" y="2100263"/>
          <p14:tracePt t="22087" x="4914900" y="2079625"/>
          <p14:tracePt t="22102" x="4922838" y="2071688"/>
          <p14:tracePt t="22119" x="4929188" y="2065338"/>
          <p14:tracePt t="22136" x="4929188" y="2043113"/>
          <p14:tracePt t="22153" x="4929188" y="2008188"/>
          <p14:tracePt t="22170" x="4929188" y="1993900"/>
          <p14:tracePt t="22186" x="4929188" y="1965325"/>
          <p14:tracePt t="22202" x="4929188" y="1943100"/>
          <p14:tracePt t="22221" x="4929188" y="1936750"/>
          <p14:tracePt t="22236" x="4914900" y="1914525"/>
          <p14:tracePt t="22275" x="4908550" y="1914525"/>
          <p14:tracePt t="22278" x="4886325" y="1908175"/>
          <p14:tracePt t="22286" x="4872038" y="1908175"/>
          <p14:tracePt t="22302" x="4857750" y="1908175"/>
          <p14:tracePt t="22319" x="4837113" y="1908175"/>
          <p14:tracePt t="22336" x="4822825" y="1908175"/>
          <p14:tracePt t="22353" x="4808538" y="1908175"/>
          <p14:tracePt t="22369" x="4786313" y="1908175"/>
          <p14:tracePt t="22386" x="4765675" y="1914525"/>
          <p14:tracePt t="22402" x="4743450" y="1943100"/>
          <p14:tracePt t="22420" x="4714875" y="1979613"/>
          <p14:tracePt t="22435" x="4708525" y="2008188"/>
          <p14:tracePt t="22452" x="4694238" y="2043113"/>
          <p14:tracePt t="22469" x="4672013" y="2085975"/>
          <p14:tracePt t="22487" x="4665663" y="2136775"/>
          <p14:tracePt t="22502" x="4665663" y="2165350"/>
          <p14:tracePt t="22520" x="4665663" y="2208213"/>
          <p14:tracePt t="22535" x="4672013" y="2265363"/>
          <p14:tracePt t="22553" x="4714875" y="2328863"/>
          <p14:tracePt t="22569" x="4743450" y="2371725"/>
          <p14:tracePt t="22586" x="4779963" y="2408238"/>
          <p14:tracePt t="22602" x="4814888" y="2422525"/>
          <p14:tracePt t="22619" x="4843463" y="2422525"/>
          <p14:tracePt t="22635" x="4857750" y="2422525"/>
          <p14:tracePt t="22652" x="4879975" y="2422525"/>
          <p14:tracePt t="22668" x="4894263" y="2422525"/>
          <p14:tracePt t="22686" x="4914900" y="2422525"/>
          <p14:tracePt t="22702" x="4965700" y="2393950"/>
          <p14:tracePt t="22718" x="5014913" y="2322513"/>
          <p14:tracePt t="22735" x="5022850" y="2293938"/>
          <p14:tracePt t="22752" x="5022850" y="2257425"/>
          <p14:tracePt t="22768" x="5022850" y="2236788"/>
          <p14:tracePt t="22786" x="5022850" y="2222500"/>
          <p14:tracePt t="22801" x="5008563" y="2214563"/>
          <p14:tracePt t="22819" x="4937125" y="2214563"/>
          <p14:tracePt t="22835" x="4872038" y="2214563"/>
          <p14:tracePt t="22852" x="4822825" y="2214563"/>
          <p14:tracePt t="22868" x="4751388" y="2214563"/>
          <p14:tracePt t="22885" x="4694238" y="2228850"/>
          <p14:tracePt t="22902" x="4657725" y="2243138"/>
          <p14:tracePt t="22919" x="4643438" y="2257425"/>
          <p14:tracePt t="22935" x="4629150" y="2271713"/>
          <p14:tracePt t="22951" x="4629150" y="2293938"/>
          <p14:tracePt t="22968" x="4629150" y="2336800"/>
          <p14:tracePt t="22985" x="4629150" y="2393950"/>
          <p14:tracePt t="23002" x="4629150" y="2451100"/>
          <p14:tracePt t="23002" x="4629150" y="2479675"/>
          <p14:tracePt t="23020" x="4643438" y="2493963"/>
          <p14:tracePt t="23035" x="4708525" y="2543175"/>
          <p14:tracePt t="23052" x="4743450" y="2551113"/>
          <p14:tracePt t="23068" x="4786313" y="2551113"/>
          <p14:tracePt t="23085" x="4829175" y="2551113"/>
          <p14:tracePt t="23101" x="4857750" y="2551113"/>
          <p14:tracePt t="23119" x="4872038" y="2551113"/>
          <p14:tracePt t="23134" x="4922838" y="2522538"/>
          <p14:tracePt t="23152" x="4943475" y="2486025"/>
          <p14:tracePt t="23168" x="4951413" y="2457450"/>
          <p14:tracePt t="23185" x="4951413" y="2422525"/>
          <p14:tracePt t="23201" x="4951413" y="2408238"/>
          <p14:tracePt t="23218" x="4900613" y="2386013"/>
          <p14:tracePt t="23234" x="4822825" y="2371725"/>
          <p14:tracePt t="23252" x="4751388" y="2371725"/>
          <p14:tracePt t="23268" x="4694238" y="2408238"/>
          <p14:tracePt t="23284" x="4643438" y="2443163"/>
          <p14:tracePt t="23301" x="4608513" y="2500313"/>
          <p14:tracePt t="23318" x="4600575" y="2557463"/>
          <p14:tracePt t="23335" x="4600575" y="2651125"/>
          <p14:tracePt t="23351" x="4600575" y="2728913"/>
          <p14:tracePt t="23368" x="4657725" y="2814638"/>
          <p14:tracePt t="23384" x="4700588" y="2871788"/>
          <p14:tracePt t="23401" x="4772025" y="2922588"/>
          <p14:tracePt t="23418" x="4822825" y="2936875"/>
          <p14:tracePt t="23418" x="4837113" y="2957513"/>
          <p14:tracePt t="23435" x="4872038" y="2971800"/>
          <p14:tracePt t="24002" x="0" y="0"/>
        </p14:tracePtLst>
        <p14:tracePtLst>
          <p14:tracePt t="24507" x="2165350" y="1808163"/>
          <p14:tracePt t="24522" x="2151063" y="1779588"/>
          <p14:tracePt t="24524" x="2128838" y="1757363"/>
          <p14:tracePt t="24533" x="2079625" y="1700213"/>
          <p14:tracePt t="24549" x="1993900" y="1643063"/>
          <p14:tracePt t="24567" x="1843088" y="1593850"/>
          <p14:tracePt t="24582" x="1665288" y="1585913"/>
          <p14:tracePt t="24600" x="1522413" y="1557338"/>
          <p14:tracePt t="24616" x="1450975" y="1557338"/>
          <p14:tracePt t="24634" x="1400175" y="1557338"/>
          <p14:tracePt t="24649" x="1371600" y="1557338"/>
          <p14:tracePt t="24667" x="1336675" y="1557338"/>
          <p14:tracePt t="24682" x="1208088" y="1585913"/>
          <p14:tracePt t="24700" x="1093788" y="1614488"/>
          <p14:tracePt t="24715" x="1000125" y="1628775"/>
          <p14:tracePt t="24732" x="942975" y="1636713"/>
          <p14:tracePt t="24750" x="865188" y="1657350"/>
          <p14:tracePt t="24766" x="850900" y="1657350"/>
          <p14:tracePt t="24782" x="836613" y="1665288"/>
          <p14:tracePt t="24835" x="836613" y="1700213"/>
          <p14:tracePt t="24844" x="836613" y="1865313"/>
          <p14:tracePt t="24853" x="836613" y="1951038"/>
          <p14:tracePt t="24866" x="836613" y="2143125"/>
          <p14:tracePt t="24882" x="836613" y="2386013"/>
          <p14:tracePt t="24899" x="836613" y="2493963"/>
          <p14:tracePt t="24915" x="836613" y="2579688"/>
          <p14:tracePt t="24932" x="879475" y="2665413"/>
          <p14:tracePt t="24948" x="908050" y="2751138"/>
          <p14:tracePt t="24965" x="922338" y="2871788"/>
          <p14:tracePt t="24982" x="922338" y="3028950"/>
          <p14:tracePt t="24999" x="936625" y="3171825"/>
          <p14:tracePt t="25016" x="936625" y="3314700"/>
          <p14:tracePt t="25032" x="936625" y="3422650"/>
          <p14:tracePt t="25049" x="936625" y="3500438"/>
          <p14:tracePt t="25066" x="936625" y="3571875"/>
          <p14:tracePt t="25082" x="936625" y="3622675"/>
          <p14:tracePt t="25082" x="936625" y="3636963"/>
          <p14:tracePt t="25100" x="936625" y="3714750"/>
          <p14:tracePt t="25115" x="936625" y="3836988"/>
          <p14:tracePt t="25132" x="936625" y="3937000"/>
          <p14:tracePt t="25148" x="936625" y="4014788"/>
          <p14:tracePt t="25165" x="965200" y="4086225"/>
          <p14:tracePt t="25181" x="971550" y="4129088"/>
          <p14:tracePt t="25198" x="971550" y="4208463"/>
          <p14:tracePt t="25215" x="971550" y="4286250"/>
          <p14:tracePt t="25232" x="971550" y="4394200"/>
          <p14:tracePt t="25250" x="971550" y="4529138"/>
          <p14:tracePt t="25265" x="965200" y="4657725"/>
          <p14:tracePt t="25283" x="965200" y="4743450"/>
          <p14:tracePt t="25298" x="971550" y="4865688"/>
          <p14:tracePt t="25315" x="993775" y="4943475"/>
          <p14:tracePt t="25331" x="1022350" y="5014913"/>
          <p14:tracePt t="25349" x="1042988" y="5108575"/>
          <p14:tracePt t="25364" x="1100138" y="5229225"/>
          <p14:tracePt t="25382" x="1128713" y="5300663"/>
          <p14:tracePt t="25398" x="1150938" y="5380038"/>
          <p14:tracePt t="25415" x="1179513" y="5437188"/>
          <p14:tracePt t="25431" x="1185863" y="5472113"/>
          <p14:tracePt t="25448" x="1214438" y="5529263"/>
          <p14:tracePt t="25464" x="1222375" y="5565775"/>
          <p14:tracePt t="25482" x="1222375" y="5594350"/>
          <p14:tracePt t="25498" x="1236663" y="5637213"/>
          <p14:tracePt t="25498" x="1243013" y="5657850"/>
          <p14:tracePt t="25548" x="1257300" y="5665788"/>
          <p14:tracePt t="25563" x="1265238" y="5665788"/>
          <p14:tracePt t="25572" x="1271588" y="5665788"/>
          <p14:tracePt t="25572" x="1293813" y="5665788"/>
          <p14:tracePt t="25587" x="1308100" y="5665788"/>
          <p14:tracePt t="25588" x="1336675" y="5665788"/>
          <p14:tracePt t="25597" x="1385888" y="5665788"/>
          <p14:tracePt t="25615" x="1457325" y="5665788"/>
          <p14:tracePt t="25631" x="1543050" y="5665788"/>
          <p14:tracePt t="25648" x="1622425" y="5651500"/>
          <p14:tracePt t="25664" x="1736725" y="5643563"/>
          <p14:tracePt t="25681" x="1893888" y="5643563"/>
          <p14:tracePt t="25697" x="2114550" y="5643563"/>
          <p14:tracePt t="25714" x="2493963" y="5629275"/>
          <p14:tracePt t="25731" x="2736850" y="5614988"/>
          <p14:tracePt t="25748" x="2957513" y="5586413"/>
          <p14:tracePt t="25765" x="3151188" y="5580063"/>
          <p14:tracePt t="25781" x="3265488" y="5529263"/>
          <p14:tracePt t="25797" x="3386138" y="5457825"/>
          <p14:tracePt t="25814" x="3471863" y="5380038"/>
          <p14:tracePt t="25830" x="3500438" y="5286375"/>
          <p14:tracePt t="25848" x="3529013" y="5108575"/>
          <p14:tracePt t="25864" x="3529013" y="4922838"/>
          <p14:tracePt t="25881" x="3529013" y="4743450"/>
          <p14:tracePt t="25897" x="3529013" y="4608513"/>
          <p14:tracePt t="25914" x="3514725" y="4443413"/>
          <p14:tracePt t="25930" x="3500438" y="4100513"/>
          <p14:tracePt t="25948" x="3500438" y="3808413"/>
          <p14:tracePt t="25964" x="3500438" y="3471863"/>
          <p14:tracePt t="25981" x="3471863" y="3214688"/>
          <p14:tracePt t="25998" x="3429000" y="3000375"/>
          <p14:tracePt t="26014" x="3343275" y="2828925"/>
          <p14:tracePt t="26030" x="3265488" y="2665413"/>
          <p14:tracePt t="26048" x="3200400" y="2479675"/>
          <p14:tracePt t="26064" x="3122613" y="2328863"/>
          <p14:tracePt t="26081" x="3079750" y="2228850"/>
          <p14:tracePt t="26097" x="3022600" y="2143125"/>
          <p14:tracePt t="26114" x="2979738" y="2057400"/>
          <p14:tracePt t="26130" x="2900363" y="1914525"/>
          <p14:tracePt t="26148" x="2836863" y="1808163"/>
          <p14:tracePt t="26163" x="2794000" y="1736725"/>
          <p14:tracePt t="26181" x="2736850" y="1636713"/>
          <p14:tracePt t="26197" x="2686050" y="1550988"/>
          <p14:tracePt t="26214" x="2643188" y="1485900"/>
          <p14:tracePt t="26230" x="2600325" y="1428750"/>
          <p14:tracePt t="26248" x="2579688" y="1393825"/>
          <p14:tracePt t="26263" x="2536825" y="1336675"/>
          <p14:tracePt t="26281" x="2500313" y="1293813"/>
          <p14:tracePt t="26297" x="2486025" y="1279525"/>
          <p14:tracePt t="26314" x="2471738" y="1250950"/>
          <p14:tracePt t="26330" x="2465388" y="1243013"/>
          <p14:tracePt t="26369" x="2457450" y="1236663"/>
          <p14:tracePt t="26372" x="2436813" y="1222375"/>
          <p14:tracePt t="26381" x="2422525" y="1214438"/>
          <p14:tracePt t="26397" x="2343150" y="1193800"/>
          <p14:tracePt t="26414" x="2165350" y="1157288"/>
          <p14:tracePt t="26430" x="1922463" y="1143000"/>
          <p14:tracePt t="26447" x="1714500" y="1143000"/>
          <p14:tracePt t="26463" x="1543050" y="1143000"/>
          <p14:tracePt t="26480" x="1485900" y="1143000"/>
          <p14:tracePt t="26497" x="1408113" y="1143000"/>
          <p14:tracePt t="26514" x="1357313" y="1143000"/>
          <p14:tracePt t="26530" x="1300163" y="1165225"/>
          <p14:tracePt t="26530" x="1271588" y="1171575"/>
          <p14:tracePt t="26548" x="1208088" y="1214438"/>
          <p14:tracePt t="26564" x="1136650" y="1279525"/>
          <p14:tracePt t="26579" x="1079500" y="1336675"/>
          <p14:tracePt t="26597" x="1008063" y="1443038"/>
          <p14:tracePt t="26613" x="936625" y="1543050"/>
          <p14:tracePt t="26629" x="879475" y="1665288"/>
          <p14:tracePt t="26646" x="828675" y="1828800"/>
          <p14:tracePt t="26663" x="800100" y="2022475"/>
          <p14:tracePt t="26679" x="800100" y="2208213"/>
          <p14:tracePt t="26696" x="800100" y="2365375"/>
          <p14:tracePt t="26714" x="800100" y="2522538"/>
          <p14:tracePt t="26730" x="800100" y="2643188"/>
          <p14:tracePt t="26730" x="800100" y="2686050"/>
          <p14:tracePt t="26748" x="800100" y="2736850"/>
          <p14:tracePt t="26764" x="800100" y="2928938"/>
          <p14:tracePt t="26779" x="800100" y="3086100"/>
          <p14:tracePt t="26796" x="800100" y="3271838"/>
          <p14:tracePt t="26813" x="800100" y="3479800"/>
          <p14:tracePt t="26829" x="800100" y="3686175"/>
          <p14:tracePt t="26846" x="800100" y="3829050"/>
          <p14:tracePt t="26863" x="822325" y="3971925"/>
          <p14:tracePt t="26880" x="828675" y="4065588"/>
          <p14:tracePt t="26896" x="879475" y="4194175"/>
          <p14:tracePt t="26912" x="900113" y="4322763"/>
          <p14:tracePt t="26929" x="950913" y="4500563"/>
          <p14:tracePt t="26947" x="1008063" y="4665663"/>
          <p14:tracePt t="26963" x="1079500" y="4886325"/>
          <p14:tracePt t="26980" x="1100138" y="4986338"/>
          <p14:tracePt t="26999" x="1143000" y="5072063"/>
          <p14:tracePt t="27012" x="1185863" y="5143500"/>
          <p14:tracePt t="27029" x="1250950" y="5257800"/>
          <p14:tracePt t="27046" x="1343025" y="5443538"/>
          <p14:tracePt t="27062" x="1428750" y="5551488"/>
          <p14:tracePt t="27079" x="1479550" y="5643563"/>
          <p14:tracePt t="27095" x="1522413" y="5729288"/>
          <p14:tracePt t="27112" x="1550988" y="5786438"/>
          <p14:tracePt t="27129" x="1622425" y="5900738"/>
          <p14:tracePt t="27146" x="1679575" y="5957888"/>
          <p14:tracePt t="27162" x="1743075" y="6000750"/>
          <p14:tracePt t="27180" x="1836738" y="6000750"/>
          <p14:tracePt t="27197" x="1985963" y="6000750"/>
          <p14:tracePt t="27212" x="2100263" y="5972175"/>
          <p14:tracePt t="27229" x="2222500" y="5886450"/>
          <p14:tracePt t="27245" x="2351088" y="5757863"/>
          <p14:tracePt t="27263" x="2543175" y="5594350"/>
          <p14:tracePt t="27279" x="2751138" y="5443538"/>
          <p14:tracePt t="27296" x="2936875" y="5280025"/>
          <p14:tracePt t="27312" x="3151188" y="5100638"/>
          <p14:tracePt t="27329" x="3314700" y="4879975"/>
          <p14:tracePt t="27345" x="3451225" y="4657725"/>
          <p14:tracePt t="27362" x="3508375" y="4443413"/>
          <p14:tracePt t="27378" x="3557588" y="4108450"/>
          <p14:tracePt t="27397" x="3557588" y="3871913"/>
          <p14:tracePt t="27412" x="3557588" y="3679825"/>
          <p14:tracePt t="27429" x="3557588" y="3457575"/>
          <p14:tracePt t="27445" x="3557588" y="3265488"/>
          <p14:tracePt t="27462" x="3557588" y="3143250"/>
          <p14:tracePt t="27479" x="3565525" y="3079750"/>
          <p14:tracePt t="27495" x="3586163" y="2986088"/>
          <p14:tracePt t="27512" x="3586163" y="2943225"/>
          <p14:tracePt t="27529" x="3600450" y="2886075"/>
          <p14:tracePt t="27545" x="3600450" y="2808288"/>
          <p14:tracePt t="27562" x="3600450" y="2743200"/>
          <p14:tracePt t="27578" x="3600450" y="2679700"/>
          <p14:tracePt t="27578" x="3594100" y="2651125"/>
          <p14:tracePt t="27596" x="3565525" y="2565400"/>
          <p14:tracePt t="27611" x="3514725" y="2436813"/>
          <p14:tracePt t="27629" x="3408363" y="2214563"/>
          <p14:tracePt t="27645" x="3328988" y="2051050"/>
          <p14:tracePt t="27662" x="3243263" y="1893888"/>
          <p14:tracePt t="27678" x="3157538" y="1771650"/>
          <p14:tracePt t="27695" x="3122613" y="1736725"/>
          <p14:tracePt t="27711" x="3100388" y="1728788"/>
          <p14:tracePt t="27728" x="3065463" y="1700213"/>
          <p14:tracePt t="27744" x="3028950" y="1685925"/>
          <p14:tracePt t="27761" x="3008313" y="1665288"/>
          <p14:tracePt t="27778" x="2957513" y="1636713"/>
          <p14:tracePt t="27778" x="2928938" y="1622425"/>
          <p14:tracePt t="27796" x="2886075" y="1585913"/>
          <p14:tracePt t="27811" x="2800350" y="1528763"/>
          <p14:tracePt t="27829" x="2714625" y="1485900"/>
          <p14:tracePt t="27844" x="2608263" y="1479550"/>
          <p14:tracePt t="27862" x="2514600" y="1479550"/>
          <p14:tracePt t="27878" x="2436813" y="1479550"/>
          <p14:tracePt t="27895" x="2386013" y="1479550"/>
          <p14:tracePt t="27911" x="2328863" y="1479550"/>
          <p14:tracePt t="27929" x="2243138" y="1500188"/>
          <p14:tracePt t="27944" x="2122488" y="1585913"/>
          <p14:tracePt t="27962" x="2036763" y="1657350"/>
          <p14:tracePt t="27977" x="1985963" y="1714500"/>
          <p14:tracePt t="27977" x="1957388" y="1757363"/>
          <p14:tracePt t="27995" x="1936750" y="1793875"/>
          <p14:tracePt t="28012" x="1936750" y="1836738"/>
          <p14:tracePt t="28028" x="1936750" y="1865313"/>
          <p14:tracePt t="28044" x="1936750" y="1893888"/>
          <p14:tracePt t="28061" x="1936750" y="1951038"/>
          <p14:tracePt t="28078" x="1936750" y="2014538"/>
          <p14:tracePt t="28095" x="1936750" y="2093913"/>
          <p14:tracePt t="28111" x="1936750" y="2193925"/>
          <p14:tracePt t="28128" x="1936750" y="2351088"/>
          <p14:tracePt t="28144" x="1936750" y="2551113"/>
          <p14:tracePt t="28161" x="1971675" y="2800350"/>
          <p14:tracePt t="28177" x="2000250" y="3057525"/>
          <p14:tracePt t="28195" x="2043113" y="3336925"/>
          <p14:tracePt t="28211" x="2051050" y="3765550"/>
          <p14:tracePt t="28228" x="2051050" y="4022725"/>
          <p14:tracePt t="28244" x="2051050" y="4294188"/>
          <p14:tracePt t="28260" x="2051050" y="4586288"/>
          <p14:tracePt t="28277" x="2051050" y="4857750"/>
          <p14:tracePt t="28295" x="2051050" y="5065713"/>
          <p14:tracePt t="28310" x="2051050" y="5186363"/>
          <p14:tracePt t="28327" x="2051050" y="5229225"/>
          <p14:tracePt t="28343" x="2051050" y="5251450"/>
          <p14:tracePt t="28361" x="2051050" y="5286375"/>
          <p14:tracePt t="28377" x="2051050" y="5337175"/>
          <p14:tracePt t="28394" x="2051050" y="5400675"/>
          <p14:tracePt t="28410" x="2043113" y="5465763"/>
          <p14:tracePt t="28428" x="2036763" y="5486400"/>
          <p14:tracePt t="28443" x="2036763" y="5508625"/>
          <p14:tracePt t="28460" x="2028825" y="5543550"/>
          <p14:tracePt t="28476" x="2022475" y="5572125"/>
          <p14:tracePt t="28494" x="2000250" y="5629275"/>
          <p14:tracePt t="28511" x="2000250" y="5672138"/>
          <p14:tracePt t="28527" x="2000250" y="5700713"/>
          <p14:tracePt t="28543" x="2000250" y="5722938"/>
          <p14:tracePt t="28561" x="2000250" y="5765800"/>
          <p14:tracePt t="28577" x="2000250" y="5808663"/>
          <p14:tracePt t="28595" x="2014538" y="5922963"/>
          <p14:tracePt t="28610" x="2022475" y="6051550"/>
          <p14:tracePt t="28627" x="2028825" y="6108700"/>
          <p14:tracePt t="28643" x="2043113" y="6137275"/>
          <p14:tracePt t="28660" x="2043113" y="6151563"/>
          <p14:tracePt t="28676" x="2043113" y="6165850"/>
          <p14:tracePt t="28693" x="2043113" y="6172200"/>
          <p14:tracePt t="28730" x="2043113" y="6180138"/>
          <p14:tracePt t="28743" x="2051050" y="6186488"/>
          <p14:tracePt t="28780" x="2051050" y="6200775"/>
          <p14:tracePt t="28788" x="2051050" y="6223000"/>
          <p14:tracePt t="28788" x="2051050" y="6251575"/>
          <p14:tracePt t="28798" x="2051050" y="6257925"/>
          <p14:tracePt t="28810" x="2051050" y="6272213"/>
          <p14:tracePt t="28810" x="2051050" y="6286500"/>
          <p14:tracePt t="28828" x="2051050" y="6329363"/>
          <p14:tracePt t="28843" x="2057400" y="6372225"/>
          <p14:tracePt t="28860" x="2057400" y="6415088"/>
          <p14:tracePt t="28876" x="2065338" y="6443663"/>
          <p14:tracePt t="28893" x="2085975" y="6508750"/>
          <p14:tracePt t="28909" x="2085975" y="6551613"/>
          <p14:tracePt t="28926" x="2093913" y="6594475"/>
          <p14:tracePt t="28943" x="2100263" y="6637338"/>
          <p14:tracePt t="28959" x="2108200" y="6665913"/>
          <p14:tracePt t="28976" x="2128838" y="6708775"/>
          <p14:tracePt t="28993" x="2128838" y="6743700"/>
          <p14:tracePt t="29009" x="2128838" y="6794500"/>
          <p14:tracePt t="29027" x="2136775" y="6837363"/>
          <p14:tracePt t="29043" x="2151063" y="6851650"/>
          <p14:tracePt t="29291" x="2151063" y="6843713"/>
          <p14:tracePt t="29299" x="2151063" y="6780213"/>
          <p14:tracePt t="29307" x="2151063" y="6708775"/>
          <p14:tracePt t="29309" x="2151063" y="6515100"/>
          <p14:tracePt t="29325" x="2151063" y="6280150"/>
          <p14:tracePt t="29343" x="2151063" y="6072188"/>
          <p14:tracePt t="29359" x="2151063" y="5900738"/>
          <p14:tracePt t="29376" x="2151063" y="5780088"/>
          <p14:tracePt t="29393" x="2151063" y="5694363"/>
          <p14:tracePt t="29409" x="2151063" y="5622925"/>
          <p14:tracePt t="29425" x="2151063" y="5543550"/>
          <p14:tracePt t="29442" x="2157413" y="5400675"/>
          <p14:tracePt t="29442" x="2171700" y="5280025"/>
          <p14:tracePt t="29460" x="2214563" y="5100638"/>
          <p14:tracePt t="29476" x="2279650" y="4900613"/>
          <p14:tracePt t="29492" x="2365375" y="4622800"/>
          <p14:tracePt t="29510" x="2465388" y="4322763"/>
          <p14:tracePt t="29525" x="2528888" y="4079875"/>
          <p14:tracePt t="29543" x="2600325" y="3843338"/>
          <p14:tracePt t="29559" x="2665413" y="3579813"/>
          <p14:tracePt t="29576" x="2708275" y="3357563"/>
          <p14:tracePt t="29592" x="2736850" y="3143250"/>
          <p14:tracePt t="29609" x="2751138" y="2922588"/>
          <p14:tracePt t="29625" x="2751138" y="2665413"/>
          <p14:tracePt t="29643" x="2751138" y="2422525"/>
          <p14:tracePt t="29659" x="2751138" y="2051050"/>
          <p14:tracePt t="29675" x="2751138" y="1922463"/>
          <p14:tracePt t="29692" x="2751138" y="1836738"/>
          <p14:tracePt t="29709" x="2751138" y="1765300"/>
          <p14:tracePt t="29725" x="2736850" y="1685925"/>
          <p14:tracePt t="29742" x="2736850" y="1579563"/>
          <p14:tracePt t="29759" x="2722563" y="1471613"/>
          <p14:tracePt t="29776" x="2714625" y="1408113"/>
          <p14:tracePt t="29791" x="2693988" y="1314450"/>
          <p14:tracePt t="29810" x="2693988" y="1279525"/>
          <p14:tracePt t="29825" x="2686050" y="1250950"/>
          <p14:tracePt t="29842" x="2686050" y="1236663"/>
          <p14:tracePt t="29858" x="2686050" y="1228725"/>
          <p14:tracePt t="29875" x="2686050" y="1208088"/>
          <p14:tracePt t="29918" x="0" y="0"/>
        </p14:tracePtLst>
        <p14:tracePtLst>
          <p14:tracePt t="36925" x="6237288" y="2136775"/>
          <p14:tracePt t="36971" x="6237288" y="2143125"/>
          <p14:tracePt t="37147" x="6237288" y="2179638"/>
          <p14:tracePt t="37155" x="6251575" y="2236788"/>
          <p14:tracePt t="37171" x="6251575" y="2257425"/>
          <p14:tracePt t="37181" x="6251575" y="2265363"/>
          <p14:tracePt t="37182" x="6251575" y="2286000"/>
          <p14:tracePt t="37198" x="6251575" y="2314575"/>
          <p14:tracePt t="37214" x="6251575" y="2393950"/>
          <p14:tracePt t="37232" x="6251575" y="2443163"/>
          <p14:tracePt t="37248" x="6251575" y="2500313"/>
          <p14:tracePt t="37265" x="6257925" y="2565400"/>
          <p14:tracePt t="37281" x="6257925" y="2636838"/>
          <p14:tracePt t="37298" x="6251575" y="2693988"/>
          <p14:tracePt t="37314" x="6223000" y="2743200"/>
          <p14:tracePt t="37331" x="6208713" y="2771775"/>
          <p14:tracePt t="37347" x="6186488" y="2794000"/>
          <p14:tracePt t="37365" x="6129338" y="2843213"/>
          <p14:tracePt t="37381" x="6000750" y="2900363"/>
          <p14:tracePt t="37399" x="5929313" y="2936875"/>
          <p14:tracePt t="37414" x="5872163" y="2965450"/>
          <p14:tracePt t="37431" x="5851525" y="2971800"/>
          <p14:tracePt t="37447" x="5794375" y="2994025"/>
          <p14:tracePt t="37464" x="5757863" y="3008313"/>
          <p14:tracePt t="37480" x="5708650" y="3008313"/>
          <p14:tracePt t="37498" x="5637213" y="3008313"/>
          <p14:tracePt t="37513" x="5508625" y="3008313"/>
          <p14:tracePt t="37531" x="5443538" y="3008313"/>
          <p14:tracePt t="37547" x="5357813" y="3008313"/>
          <p14:tracePt t="37565" x="5280025" y="3008313"/>
          <p14:tracePt t="37581" x="5194300" y="2986088"/>
          <p14:tracePt t="37597" x="5094288" y="2943225"/>
          <p14:tracePt t="37613" x="5029200" y="2914650"/>
          <p14:tracePt t="37631" x="4994275" y="2886075"/>
          <p14:tracePt t="37647" x="4900613" y="2822575"/>
          <p14:tracePt t="37664" x="4837113" y="2743200"/>
          <p14:tracePt t="37680" x="4765675" y="2651125"/>
          <p14:tracePt t="37697" x="4679950" y="2543175"/>
          <p14:tracePt t="37713" x="4657725" y="2471738"/>
          <p14:tracePt t="37713" x="4651375" y="2457450"/>
          <p14:tracePt t="37731" x="4629150" y="2379663"/>
          <p14:tracePt t="37748" x="4629150" y="2322513"/>
          <p14:tracePt t="37764" x="4629150" y="2279650"/>
          <p14:tracePt t="37780" x="4629150" y="2214563"/>
          <p14:tracePt t="37798" x="4643438" y="2165350"/>
          <p14:tracePt t="37813" x="4672013" y="2122488"/>
          <p14:tracePt t="37831" x="4694238" y="2093913"/>
          <p14:tracePt t="37846" x="4751388" y="2036763"/>
          <p14:tracePt t="37864" x="4857750" y="1957388"/>
          <p14:tracePt t="37880" x="4957763" y="1879600"/>
          <p14:tracePt t="37898" x="5014913" y="1822450"/>
          <p14:tracePt t="37913" x="5043488" y="1808163"/>
          <p14:tracePt t="37931" x="5057775" y="1793875"/>
          <p14:tracePt t="37947" x="5086350" y="1779588"/>
          <p14:tracePt t="37964" x="5122863" y="1765300"/>
          <p14:tracePt t="37980" x="5165725" y="1743075"/>
          <p14:tracePt t="37998" x="5243513" y="1736725"/>
          <p14:tracePt t="38013" x="5300663" y="1714500"/>
          <p14:tracePt t="38031" x="5337175" y="1714500"/>
          <p14:tracePt t="38047" x="5343525" y="1714500"/>
          <p14:tracePt t="38063" x="5351463" y="1714500"/>
          <p14:tracePt t="38079" x="5372100" y="1714500"/>
          <p14:tracePt t="38098" x="5451475" y="1714500"/>
          <p14:tracePt t="38113" x="5565775" y="1736725"/>
          <p14:tracePt t="38130" x="5686425" y="1800225"/>
          <p14:tracePt t="38146" x="5737225" y="1836738"/>
          <p14:tracePt t="38163" x="5743575" y="1851025"/>
          <p14:tracePt t="38731" x="5743575" y="1843088"/>
          <p14:tracePt t="38739" x="5737225" y="1828800"/>
          <p14:tracePt t="38745" x="5715000" y="1814513"/>
          <p14:tracePt t="38753" x="5708650" y="1793875"/>
          <p14:tracePt t="38762" x="5657850" y="1728788"/>
          <p14:tracePt t="38780" x="5622925" y="1665288"/>
          <p14:tracePt t="38795" x="5586413" y="1608138"/>
          <p14:tracePt t="38812" x="5529263" y="1528763"/>
          <p14:tracePt t="38828" x="5514975" y="1508125"/>
          <p14:tracePt t="38845" x="5486400" y="1465263"/>
          <p14:tracePt t="38862" x="5457825" y="1428750"/>
          <p14:tracePt t="38879" x="5422900" y="1379538"/>
          <p14:tracePt t="38895" x="5394325" y="1336675"/>
          <p14:tracePt t="38912" x="5372100" y="1300163"/>
          <p14:tracePt t="38929" x="5337175" y="1265238"/>
          <p14:tracePt t="38946" x="5308600" y="1208088"/>
          <p14:tracePt t="38962" x="5280025" y="1157288"/>
          <p14:tracePt t="38962" x="5243513" y="1114425"/>
          <p14:tracePt t="38996" x="5237163" y="1108075"/>
          <p14:tracePt t="38997" x="5229225" y="1085850"/>
          <p14:tracePt t="39012" x="5229225" y="1071563"/>
          <p14:tracePt t="39028" x="5214938" y="1042988"/>
          <p14:tracePt t="39046" x="5208588" y="1000125"/>
          <p14:tracePt t="39062" x="5186363" y="965200"/>
          <p14:tracePt t="39078" x="5172075" y="942975"/>
          <p14:tracePt t="39096" x="5157788" y="922338"/>
          <p14:tracePt t="39112" x="5129213" y="908050"/>
          <p14:tracePt t="39128" x="5043488" y="893763"/>
          <p14:tracePt t="39146" x="4972050" y="865188"/>
          <p14:tracePt t="39162" x="4894263" y="842963"/>
          <p14:tracePt t="39179" x="4851400" y="828675"/>
          <p14:tracePt t="39195" x="4822825" y="814388"/>
          <p14:tracePt t="39211" x="4808538" y="814388"/>
          <p14:tracePt t="39267" x="4800600" y="808038"/>
          <p14:tracePt t="39315" x="4800600" y="793750"/>
          <p14:tracePt t="39323" x="4814888" y="765175"/>
          <p14:tracePt t="39331" x="4843463" y="757238"/>
          <p14:tracePt t="39344" x="4894263" y="736600"/>
          <p14:tracePt t="39361" x="4922838" y="728663"/>
          <p14:tracePt t="39379" x="4972050" y="722313"/>
          <p14:tracePt t="39394" x="5094288" y="685800"/>
          <p14:tracePt t="39412" x="5251450" y="671513"/>
          <p14:tracePt t="39427" x="5394325" y="650875"/>
          <p14:tracePt t="39445" x="5486400" y="628650"/>
          <p14:tracePt t="39461" x="5508625" y="628650"/>
          <p14:tracePt t="39479" x="5522913" y="628650"/>
          <p14:tracePt t="39494" x="5537200" y="628650"/>
          <p14:tracePt t="39512" x="5565775" y="628650"/>
          <p14:tracePt t="39528" x="5608638" y="628650"/>
          <p14:tracePt t="39545" x="5657850" y="628650"/>
          <p14:tracePt t="39561" x="5729288" y="628650"/>
          <p14:tracePt t="39578" x="5772150" y="628650"/>
          <p14:tracePt t="39578" x="5786438" y="622300"/>
          <p14:tracePt t="39596" x="5829300" y="622300"/>
          <p14:tracePt t="39612" x="5865813" y="614363"/>
          <p14:tracePt t="39628" x="5908675" y="614363"/>
          <p14:tracePt t="39644" x="5957888" y="614363"/>
          <p14:tracePt t="39660" x="6037263" y="600075"/>
          <p14:tracePt t="39678" x="6094413" y="585788"/>
          <p14:tracePt t="39693" x="6151563" y="571500"/>
          <p14:tracePt t="39711" x="6186488" y="565150"/>
          <p14:tracePt t="39727" x="6215063" y="565150"/>
          <p14:tracePt t="39745" x="6223000" y="565150"/>
          <p14:tracePt t="39859" x="6215063" y="565150"/>
          <p14:tracePt t="39867" x="6180138" y="565150"/>
          <p14:tracePt t="39874" x="6172200" y="565150"/>
          <p14:tracePt t="39877" x="6094413" y="585788"/>
          <p14:tracePt t="39894" x="5986463" y="600075"/>
          <p14:tracePt t="39911" x="5900738" y="600075"/>
          <p14:tracePt t="39928" x="5808663" y="600075"/>
          <p14:tracePt t="39944" x="5729288" y="600075"/>
          <p14:tracePt t="39960" x="5651500" y="600075"/>
          <p14:tracePt t="39978" x="5600700" y="600075"/>
          <p14:tracePt t="39993" x="5508625" y="600075"/>
          <p14:tracePt t="39993" x="5437188" y="579438"/>
          <p14:tracePt t="40011" x="5329238" y="571500"/>
          <p14:tracePt t="40027" x="5151438" y="571500"/>
          <p14:tracePt t="40044" x="5000625" y="571500"/>
          <p14:tracePt t="40060" x="4843463" y="571500"/>
          <p14:tracePt t="40077" x="4686300" y="571500"/>
          <p14:tracePt t="40094" x="4594225" y="571500"/>
          <p14:tracePt t="40110" x="4529138" y="571500"/>
          <p14:tracePt t="40126" x="4508500" y="565150"/>
          <p14:tracePt t="40143" x="4479925" y="565150"/>
          <p14:tracePt t="40160" x="4465638" y="565150"/>
          <p14:tracePt t="40177" x="4451350" y="565150"/>
          <p14:tracePt t="40210" x="4443413" y="565150"/>
          <p14:tracePt t="40283" x="4471988" y="565150"/>
          <p14:tracePt t="40291" x="4551363" y="565150"/>
          <p14:tracePt t="40301" x="4600575" y="565150"/>
          <p14:tracePt t="40310" x="4743450" y="565150"/>
          <p14:tracePt t="40327" x="4851400" y="565150"/>
          <p14:tracePt t="40343" x="4951413" y="565150"/>
          <p14:tracePt t="40359" x="5029200" y="565150"/>
          <p14:tracePt t="40377" x="5100638" y="565150"/>
          <p14:tracePt t="40393" x="5151438" y="565150"/>
          <p14:tracePt t="40411" x="5194300" y="565150"/>
          <p14:tracePt t="40426" x="5294313" y="565150"/>
          <p14:tracePt t="40444" x="5357813" y="565150"/>
          <p14:tracePt t="40459" x="5400675" y="565150"/>
          <p14:tracePt t="40476" x="5480050" y="565150"/>
          <p14:tracePt t="40493" x="5522913" y="565150"/>
          <p14:tracePt t="40510" x="5580063" y="565150"/>
          <p14:tracePt t="40526" x="5622925" y="565150"/>
          <p14:tracePt t="40542" x="5651500" y="565150"/>
          <p14:tracePt t="40560" x="5700713" y="550863"/>
          <p14:tracePt t="40576" x="5729288" y="550863"/>
          <p14:tracePt t="40594" x="5780088" y="536575"/>
          <p14:tracePt t="40609" x="5794375" y="536575"/>
          <p14:tracePt t="40626" x="5800725" y="536575"/>
          <p14:tracePt t="41019" x="5794375" y="536575"/>
          <p14:tracePt t="41027" x="5772150" y="536575"/>
          <p14:tracePt t="41042" x="5751513" y="536575"/>
          <p14:tracePt t="41043" x="5708650" y="542925"/>
          <p14:tracePt t="41060" x="5608638" y="579438"/>
          <p14:tracePt t="41076" x="5443538" y="614363"/>
          <p14:tracePt t="41093" x="5186363" y="671513"/>
          <p14:tracePt t="41108" x="4937125" y="714375"/>
          <p14:tracePt t="41126" x="4714875" y="736600"/>
          <p14:tracePt t="41142" x="4500563" y="779463"/>
          <p14:tracePt t="41159" x="4257675" y="808038"/>
          <p14:tracePt t="41175" x="4029075" y="842963"/>
          <p14:tracePt t="41192" x="3786188" y="885825"/>
          <p14:tracePt t="41208" x="3551238" y="950913"/>
          <p14:tracePt t="41226" x="3357563" y="1022350"/>
          <p14:tracePt t="41242" x="3151188" y="1071563"/>
          <p14:tracePt t="41259" x="3071813" y="1079500"/>
          <p14:tracePt t="41275" x="3000375" y="1108075"/>
          <p14:tracePt t="41292" x="2922588" y="1128713"/>
          <p14:tracePt t="41309" x="2822575" y="1165225"/>
          <p14:tracePt t="41326" x="2679700" y="1214438"/>
          <p14:tracePt t="41342" x="2579688" y="1236663"/>
          <p14:tracePt t="41359" x="2522538" y="1243013"/>
          <p14:tracePt t="41375" x="2486025" y="1265238"/>
          <p14:tracePt t="41392" x="2451100" y="1279525"/>
          <p14:tracePt t="41443" x="2443163" y="1279525"/>
          <p14:tracePt t="41963" x="2408238" y="1279525"/>
          <p14:tracePt t="41971" x="2314575" y="1279525"/>
          <p14:tracePt t="41981" x="2286000" y="1279525"/>
          <p14:tracePt t="41991" x="2222500" y="1279525"/>
          <p14:tracePt t="42008" x="2165350" y="1279525"/>
          <p14:tracePt t="42024" x="2122488" y="1279525"/>
          <p14:tracePt t="42040" x="2093913" y="1279525"/>
          <p14:tracePt t="42057" x="2071688" y="1279525"/>
          <p14:tracePt t="42074" x="2008188" y="1279525"/>
          <p14:tracePt t="42092" x="1965325" y="1279525"/>
          <p14:tracePt t="42107" x="1922463" y="1279525"/>
          <p14:tracePt t="42124" x="1865313" y="1279525"/>
          <p14:tracePt t="42141" x="1814513" y="1279525"/>
          <p14:tracePt t="42157" x="1779588" y="1279525"/>
          <p14:tracePt t="42174" x="1736725" y="1279525"/>
          <p14:tracePt t="42190" x="1722438" y="1279525"/>
          <p14:tracePt t="42207" x="1693863" y="1279525"/>
          <p14:tracePt t="42223" x="1651000" y="1279525"/>
          <p14:tracePt t="42241" x="1608138" y="1279525"/>
          <p14:tracePt t="42257" x="1593850" y="1279525"/>
          <p14:tracePt t="42274" x="1579563" y="1279525"/>
          <p14:tracePt t="42290" x="1565275" y="1279525"/>
          <p14:tracePt t="42308" x="1557338" y="1279525"/>
          <p14:tracePt t="42324" x="1536700" y="1279525"/>
          <p14:tracePt t="42371" x="1528763" y="1279525"/>
          <p14:tracePt t="42412" x="1522413" y="1279525"/>
          <p14:tracePt t="42563" x="1536700" y="1279525"/>
          <p14:tracePt t="42571" x="1543050" y="1271588"/>
          <p14:tracePt t="42590" x="1557338" y="1271588"/>
          <p14:tracePt t="42591" x="1614488" y="1271588"/>
          <p14:tracePt t="42607" x="1700213" y="1271588"/>
          <p14:tracePt t="42624" x="1779588" y="1271588"/>
          <p14:tracePt t="42641" x="1851025" y="1265238"/>
          <p14:tracePt t="42656" x="1900238" y="1257300"/>
          <p14:tracePt t="42673" x="1971675" y="1257300"/>
          <p14:tracePt t="42690" x="2085975" y="1257300"/>
          <p14:tracePt t="42708" x="2136775" y="1257300"/>
          <p14:tracePt t="42723" x="2208213" y="1257300"/>
          <p14:tracePt t="42740" x="2279650" y="1257300"/>
          <p14:tracePt t="42756" x="2371725" y="1257300"/>
          <p14:tracePt t="42773" x="2428875" y="1257300"/>
          <p14:tracePt t="42789" x="2493963" y="1243013"/>
          <p14:tracePt t="42807" x="2536825" y="1228725"/>
          <p14:tracePt t="42823" x="2622550" y="1214438"/>
          <p14:tracePt t="42840" x="2686050" y="1208088"/>
          <p14:tracePt t="42856" x="2728913" y="1208088"/>
          <p14:tracePt t="42874" x="2765425" y="1200150"/>
          <p14:tracePt t="43091" x="2771775" y="1200150"/>
          <p14:tracePt t="43123" x="2786063" y="1200150"/>
          <p14:tracePt t="43131" x="2836863" y="1200150"/>
          <p14:tracePt t="43131" x="2857500" y="1200150"/>
          <p14:tracePt t="43140" x="2936875" y="1222375"/>
          <p14:tracePt t="43156" x="2994025" y="1236663"/>
          <p14:tracePt t="43174" x="3065463" y="1279525"/>
          <p14:tracePt t="43189" x="3151188" y="1314450"/>
          <p14:tracePt t="43206" x="3208338" y="1328738"/>
          <p14:tracePt t="43223" x="3294063" y="1371600"/>
          <p14:tracePt t="43240" x="3371850" y="1393825"/>
          <p14:tracePt t="43256" x="3565525" y="1443038"/>
          <p14:tracePt t="43273" x="3757613" y="1457325"/>
          <p14:tracePt t="43289" x="3986213" y="1514475"/>
          <p14:tracePt t="43307" x="4137025" y="1565275"/>
          <p14:tracePt t="43322" x="4322763" y="1622425"/>
          <p14:tracePt t="43340" x="4494213" y="1685925"/>
          <p14:tracePt t="43356" x="4629150" y="1765300"/>
          <p14:tracePt t="43373" x="4794250" y="1836738"/>
          <p14:tracePt t="43389" x="4879975" y="1893888"/>
          <p14:tracePt t="43406" x="4965700" y="1922463"/>
          <p14:tracePt t="43422" x="5022850" y="1943100"/>
          <p14:tracePt t="43440" x="5065713" y="1943100"/>
          <p14:tracePt t="43455" x="5086350" y="1951038"/>
          <p14:tracePt t="43473" x="5100638" y="1951038"/>
          <p14:tracePt t="43489" x="5151438" y="1971675"/>
          <p14:tracePt t="43506" x="5229225" y="2000250"/>
          <p14:tracePt t="43521" x="5343525" y="2028825"/>
          <p14:tracePt t="43539" x="5414963" y="2051050"/>
          <p14:tracePt t="43555" x="5443538" y="2051050"/>
          <p14:tracePt t="43572" x="5486400" y="2051050"/>
          <p14:tracePt t="43589" x="5514975" y="2065338"/>
          <p14:tracePt t="43606" x="5522913" y="2065338"/>
          <p14:tracePt t="43622" x="5529263" y="2065338"/>
          <p14:tracePt t="45211" x="5514975" y="2065338"/>
          <p14:tracePt t="45220" x="5480050" y="2057400"/>
          <p14:tracePt t="45227" x="5437188" y="2051050"/>
          <p14:tracePt t="45235" x="5414963" y="2051050"/>
          <p14:tracePt t="45243" x="5308600" y="2036763"/>
          <p14:tracePt t="45253" x="5143500" y="2014538"/>
          <p14:tracePt t="45269" x="4886325" y="2014538"/>
          <p14:tracePt t="45286" x="4700588" y="2014538"/>
          <p14:tracePt t="45302" x="4443413" y="2014538"/>
          <p14:tracePt t="45320" x="4186238" y="2014538"/>
          <p14:tracePt t="45335" x="3951288" y="2014538"/>
          <p14:tracePt t="45353" x="3771900" y="2000250"/>
          <p14:tracePt t="45370" x="3629025" y="1965325"/>
          <p14:tracePt t="45386" x="3500438" y="1951038"/>
          <p14:tracePt t="45403" x="3386138" y="1951038"/>
          <p14:tracePt t="45420" x="3343275" y="1951038"/>
          <p14:tracePt t="45435" x="3286125" y="1943100"/>
          <p14:tracePt t="45453" x="3214688" y="1936750"/>
          <p14:tracePt t="45469" x="3128963" y="1914525"/>
          <p14:tracePt t="45486" x="3057525" y="1893888"/>
          <p14:tracePt t="45502" x="2965450" y="1879600"/>
          <p14:tracePt t="45519" x="2865438" y="1836738"/>
          <p14:tracePt t="45535" x="2765425" y="1793875"/>
          <p14:tracePt t="45552" x="2679700" y="1751013"/>
          <p14:tracePt t="45569" x="2600325" y="1722438"/>
          <p14:tracePt t="45569" x="2522538" y="1685925"/>
          <p14:tracePt t="45587" x="2493963" y="1671638"/>
          <p14:tracePt t="45602" x="2371725" y="1608138"/>
          <p14:tracePt t="45619" x="2322513" y="1571625"/>
          <p14:tracePt t="45636" x="2265363" y="1528763"/>
          <p14:tracePt t="45652" x="2251075" y="1508125"/>
          <p14:tracePt t="45668" x="2236788" y="1485900"/>
          <p14:tracePt t="45686" x="2236788" y="1479550"/>
          <p14:tracePt t="45702" x="2236788" y="1471613"/>
          <p14:tracePt t="46251" x="2243138" y="1465263"/>
          <p14:tracePt t="46259" x="2257425" y="1465263"/>
          <p14:tracePt t="46267" x="2293938" y="1465263"/>
          <p14:tracePt t="46273" x="2400300" y="1465263"/>
          <p14:tracePt t="46284" x="2514600" y="1485900"/>
          <p14:tracePt t="46302" x="2608263" y="1508125"/>
          <p14:tracePt t="46318" x="2693988" y="1528763"/>
          <p14:tracePt t="46334" x="2757488" y="1543050"/>
          <p14:tracePt t="46351" x="2814638" y="1571625"/>
          <p14:tracePt t="46368" x="2886075" y="1585913"/>
          <p14:tracePt t="46384" x="2994025" y="1622425"/>
          <p14:tracePt t="46401" x="3151188" y="1636713"/>
          <p14:tracePt t="46418" x="3322638" y="1636713"/>
          <p14:tracePt t="46435" x="3579813" y="1685925"/>
          <p14:tracePt t="46451" x="3700463" y="1693863"/>
          <p14:tracePt t="46468" x="3851275" y="1743075"/>
          <p14:tracePt t="46485" x="4000500" y="1793875"/>
          <p14:tracePt t="46502" x="4137025" y="1871663"/>
          <p14:tracePt t="46517" x="4314825" y="1922463"/>
          <p14:tracePt t="46535" x="4479925" y="2000250"/>
          <p14:tracePt t="46551" x="4614863" y="2051050"/>
          <p14:tracePt t="46568" x="4779963" y="2114550"/>
          <p14:tracePt t="46585" x="4894263" y="2157413"/>
          <p14:tracePt t="46601" x="5014913" y="2208213"/>
          <p14:tracePt t="46617" x="5143500" y="2265363"/>
          <p14:tracePt t="46634" x="5251450" y="2322513"/>
          <p14:tracePt t="46650" x="5386388" y="2379663"/>
          <p14:tracePt t="46668" x="5508625" y="2451100"/>
          <p14:tracePt t="46684" x="5551488" y="2471738"/>
          <p14:tracePt t="46702" x="5600700" y="2471738"/>
          <p14:tracePt t="46717" x="5608638" y="2471738"/>
          <p14:tracePt t="47019" x="5614988" y="2471738"/>
          <p14:tracePt t="47035" x="5614988" y="2465388"/>
          <p14:tracePt t="47036" x="5622925" y="2457450"/>
          <p14:tracePt t="47051" x="5622925" y="2436813"/>
          <p14:tracePt t="47060" x="5622925" y="2428875"/>
          <p14:tracePt t="47068" x="5622925" y="2422525"/>
          <p14:tracePt t="47083" x="5622925" y="2414588"/>
          <p14:tracePt t="47219" x="5629275" y="2393950"/>
          <p14:tracePt t="47251" x="5637213" y="2386013"/>
          <p14:tracePt t="47315" x="5643563" y="2379663"/>
          <p14:tracePt t="47347" x="5643563" y="2365375"/>
          <p14:tracePt t="47811" x="5622925" y="2351088"/>
          <p14:tracePt t="47819" x="5572125" y="2343150"/>
          <p14:tracePt t="47822" x="5514975" y="2343150"/>
          <p14:tracePt t="47832" x="5357813" y="2343150"/>
          <p14:tracePt t="47850" x="5151438" y="2343150"/>
          <p14:tracePt t="47866" x="4914900" y="2343150"/>
          <p14:tracePt t="47882" x="4665663" y="2357438"/>
          <p14:tracePt t="47900" x="4522788" y="2371725"/>
          <p14:tracePt t="47916" x="4351338" y="2371725"/>
          <p14:tracePt t="47932" x="4129088" y="2371725"/>
          <p14:tracePt t="47949" x="3800475" y="2336800"/>
          <p14:tracePt t="47966" x="3494088" y="2322513"/>
          <p14:tracePt t="47982" x="3228975" y="2265363"/>
          <p14:tracePt t="47998" x="3057525" y="2251075"/>
          <p14:tracePt t="48016" x="2894013" y="2228850"/>
          <p14:tracePt t="48032" x="2836863" y="2208213"/>
          <p14:tracePt t="48048" x="2786063" y="2208213"/>
          <p14:tracePt t="48066" x="2736850" y="2200275"/>
          <p14:tracePt t="48082" x="2651125" y="2193925"/>
          <p14:tracePt t="48100" x="2600325" y="2179638"/>
          <p14:tracePt t="48116" x="2543175" y="2151063"/>
          <p14:tracePt t="48132" x="2486025" y="2122488"/>
          <p14:tracePt t="48149" x="2386013" y="2079625"/>
          <p14:tracePt t="48165" x="2322513" y="2036763"/>
          <p14:tracePt t="48181" x="2265363" y="2000250"/>
          <p14:tracePt t="48198" x="2236788" y="1979613"/>
          <p14:tracePt t="48215" x="2222500" y="1957388"/>
          <p14:tracePt t="48231" x="2200275" y="1914525"/>
          <p14:tracePt t="48249" x="2179638" y="1879600"/>
          <p14:tracePt t="48265" x="2157413" y="1843088"/>
          <p14:tracePt t="48281" x="2157413" y="1828800"/>
          <p14:tracePt t="48299" x="2151063" y="1800225"/>
          <p14:tracePt t="48411" x="2151063" y="1793875"/>
          <p14:tracePt t="48559" x="2165350" y="1785938"/>
          <p14:tracePt t="48588" x="2214563" y="1785938"/>
          <p14:tracePt t="48588" x="2271713" y="1785938"/>
          <p14:tracePt t="48603" x="2371725" y="1822450"/>
          <p14:tracePt t="48615" x="2514600" y="1828800"/>
          <p14:tracePt t="48631" x="2671763" y="1871663"/>
          <p14:tracePt t="48648" x="2779713" y="1893888"/>
          <p14:tracePt t="48665" x="2843213" y="1922463"/>
          <p14:tracePt t="48681" x="2943225" y="1943100"/>
          <p14:tracePt t="48697" x="3051175" y="1957388"/>
          <p14:tracePt t="48697" x="3108325" y="1979613"/>
          <p14:tracePt t="48716" x="3171825" y="1985963"/>
          <p14:tracePt t="48732" x="3222625" y="2008188"/>
          <p14:tracePt t="48748" x="3294063" y="2036763"/>
          <p14:tracePt t="48764" x="3336925" y="2057400"/>
          <p14:tracePt t="48781" x="3394075" y="2085975"/>
          <p14:tracePt t="48797" x="3508375" y="2108200"/>
          <p14:tracePt t="48815" x="3636963" y="2157413"/>
          <p14:tracePt t="48831" x="3822700" y="2236788"/>
          <p14:tracePt t="48848" x="4000500" y="2286000"/>
          <p14:tracePt t="48864" x="4179888" y="2336800"/>
          <p14:tracePt t="48881" x="4365625" y="2386013"/>
          <p14:tracePt t="48898" x="4557713" y="2428875"/>
          <p14:tracePt t="48898" x="4657725" y="2428875"/>
          <p14:tracePt t="48915" x="4808538" y="2465388"/>
          <p14:tracePt t="48931" x="4979988" y="2493963"/>
          <p14:tracePt t="48948" x="5165725" y="2543175"/>
          <p14:tracePt t="48964" x="5357813" y="2608263"/>
          <p14:tracePt t="48982" x="5522913" y="2636838"/>
          <p14:tracePt t="48998" x="5614988" y="2643188"/>
          <p14:tracePt t="49014" x="5680075" y="2643188"/>
          <p14:tracePt t="49030" x="5694363" y="2643188"/>
          <p14:tracePt t="49116" x="5700713" y="2643188"/>
          <p14:tracePt t="49147" x="5722938" y="2643188"/>
          <p14:tracePt t="49155" x="5737225" y="2643188"/>
          <p14:tracePt t="49267" x="5715000" y="2643188"/>
          <p14:tracePt t="49275" x="5608638" y="2643188"/>
          <p14:tracePt t="49276" x="5522913" y="2628900"/>
          <p14:tracePt t="49284" x="5400675" y="2614613"/>
          <p14:tracePt t="49297" x="5143500" y="2586038"/>
          <p14:tracePt t="49314" x="4914900" y="2565400"/>
          <p14:tracePt t="49331" x="4579938" y="2522538"/>
          <p14:tracePt t="49348" x="4343400" y="2522538"/>
          <p14:tracePt t="49363" x="4100513" y="2522538"/>
          <p14:tracePt t="49381" x="3879850" y="2522538"/>
          <p14:tracePt t="49397" x="3694113" y="2522538"/>
          <p14:tracePt t="49414" x="3529013" y="2508250"/>
          <p14:tracePt t="49430" x="3408363" y="2500313"/>
          <p14:tracePt t="49447" x="3343275" y="2500313"/>
          <p14:tracePt t="49463" x="3251200" y="2486025"/>
          <p14:tracePt t="49481" x="3194050" y="2471738"/>
          <p14:tracePt t="49497" x="3086100" y="2471738"/>
          <p14:tracePt t="49514" x="2979738" y="2451100"/>
          <p14:tracePt t="49529" x="2808288" y="2414588"/>
          <p14:tracePt t="49548" x="2714625" y="2393950"/>
          <p14:tracePt t="49563" x="2657475" y="2371725"/>
          <p14:tracePt t="49580" x="2622550" y="2357438"/>
          <p14:tracePt t="49597" x="2600325" y="2357438"/>
          <p14:tracePt t="49613" x="2579688" y="2343150"/>
          <p14:tracePt t="49629" x="2543175" y="2322513"/>
          <p14:tracePt t="49647" x="2536825" y="2314575"/>
          <p14:tracePt t="49664" x="2528888" y="2308225"/>
          <p14:tracePt t="49679" x="2522538" y="2308225"/>
          <p14:tracePt t="49697" x="2514600" y="2300288"/>
          <p14:tracePt t="49731" x="2508250" y="2300288"/>
          <p14:tracePt t="49732" x="2486025" y="2286000"/>
          <p14:tracePt t="49772" x="2471738" y="2265363"/>
          <p14:tracePt t="49819" x="2465388" y="2257425"/>
          <p14:tracePt t="49851" x="2465388" y="2251075"/>
          <p14:tracePt t="50099" x="2465388" y="2243138"/>
          <p14:tracePt t="50107" x="2471738" y="2243138"/>
          <p14:tracePt t="50116" x="2500313" y="2236788"/>
          <p14:tracePt t="50130" x="2514600" y="2236788"/>
          <p14:tracePt t="50146" x="2565400" y="2236788"/>
          <p14:tracePt t="50147" x="2600325" y="2236788"/>
          <p14:tracePt t="50147" x="2651125" y="2236788"/>
          <p14:tracePt t="50163" x="2728913" y="2236788"/>
          <p14:tracePt t="50180" x="2771775" y="2236788"/>
          <p14:tracePt t="50195" x="2814638" y="2236788"/>
          <p14:tracePt t="50212" x="2843213" y="2236788"/>
          <p14:tracePt t="50229" x="2900363" y="2236788"/>
          <p14:tracePt t="50246" x="2957513" y="2236788"/>
          <p14:tracePt t="50262" x="3071813" y="2251075"/>
          <p14:tracePt t="50279" x="3257550" y="2265363"/>
          <p14:tracePt t="50296" x="3471863" y="2300288"/>
          <p14:tracePt t="50312" x="3700463" y="2357438"/>
          <p14:tracePt t="50330" x="3900488" y="2422525"/>
          <p14:tracePt t="50345" x="4065588" y="2457450"/>
          <p14:tracePt t="50345" x="4157663" y="2514600"/>
          <p14:tracePt t="50363" x="4322763" y="2565400"/>
          <p14:tracePt t="50379" x="4514850" y="2600325"/>
          <p14:tracePt t="50396" x="4729163" y="2671763"/>
          <p14:tracePt t="50412" x="4929188" y="2722563"/>
          <p14:tracePt t="50429" x="5108575" y="2779713"/>
          <p14:tracePt t="50445" x="5237163" y="2822575"/>
          <p14:tracePt t="50462" x="5294313" y="2843213"/>
          <p14:tracePt t="50478" x="5337175" y="2851150"/>
          <p14:tracePt t="50495" x="5372100" y="2871788"/>
          <p14:tracePt t="50512" x="5386388" y="2879725"/>
          <p14:tracePt t="50555" x="5394325" y="2879725"/>
          <p14:tracePt t="51434" x="5386388" y="2879725"/>
          <p14:tracePt t="51443" x="5294313" y="2857500"/>
          <p14:tracePt t="51443" x="5272088" y="2843213"/>
          <p14:tracePt t="51451" x="5222875" y="2836863"/>
          <p14:tracePt t="51460" x="5122863" y="2800350"/>
          <p14:tracePt t="51478" x="4994275" y="2765425"/>
          <p14:tracePt t="51494" x="4851400" y="2728913"/>
          <p14:tracePt t="51510" x="4765675" y="2700338"/>
          <p14:tracePt t="51528" x="4600575" y="2679700"/>
          <p14:tracePt t="51543" x="4394200" y="2651125"/>
          <p14:tracePt t="51561" x="4151313" y="2636838"/>
          <p14:tracePt t="51577" x="3908425" y="2636838"/>
          <p14:tracePt t="51577" x="3808413" y="2622550"/>
          <p14:tracePt t="51595" x="3722688" y="2622550"/>
          <p14:tracePt t="51610" x="3471863" y="2586038"/>
          <p14:tracePt t="51628" x="3314700" y="2586038"/>
          <p14:tracePt t="51643" x="3222625" y="2586038"/>
          <p14:tracePt t="51660" x="3165475" y="2586038"/>
          <p14:tracePt t="51676" x="3114675" y="2586038"/>
          <p14:tracePt t="51693" x="3057525" y="2586038"/>
          <p14:tracePt t="51710" x="2979738" y="2600325"/>
          <p14:tracePt t="51727" x="2943225" y="2600325"/>
          <p14:tracePt t="51744" x="2922588" y="2608263"/>
          <p14:tracePt t="51760" x="2879725" y="2608263"/>
          <p14:tracePt t="51777" x="2836863" y="2608263"/>
          <p14:tracePt t="51794" x="2794000" y="2608263"/>
          <p14:tracePt t="51810" x="2722563" y="2608263"/>
          <p14:tracePt t="51827" x="2679700" y="2608263"/>
          <p14:tracePt t="51843" x="2622550" y="2608263"/>
          <p14:tracePt t="51860" x="2557463" y="2608263"/>
          <p14:tracePt t="51876" x="2500313" y="2608263"/>
          <p14:tracePt t="51893" x="2457450" y="2608263"/>
          <p14:tracePt t="51910" x="2400300" y="2608263"/>
          <p14:tracePt t="51926" x="2322513" y="2608263"/>
          <p14:tracePt t="51943" x="2243138" y="2593975"/>
          <p14:tracePt t="51959" x="2185988" y="2586038"/>
          <p14:tracePt t="51976" x="2143125" y="2571750"/>
          <p14:tracePt t="51993" x="2065338" y="2557463"/>
          <p14:tracePt t="52009" x="2008188" y="2536825"/>
          <p14:tracePt t="52009" x="1951038" y="2522538"/>
          <p14:tracePt t="52027" x="1857375" y="2500313"/>
          <p14:tracePt t="52043" x="1757363" y="2471738"/>
          <p14:tracePt t="52059" x="1693863" y="2451100"/>
          <p14:tracePt t="52076" x="1593850" y="2428875"/>
          <p14:tracePt t="52094" x="1485900" y="2414588"/>
          <p14:tracePt t="52109" x="1393825" y="2408238"/>
          <p14:tracePt t="52126" x="1336675" y="2400300"/>
          <p14:tracePt t="52142" x="1293813" y="2400300"/>
          <p14:tracePt t="52159" x="1257300" y="2400300"/>
          <p14:tracePt t="52176" x="1208088" y="2400300"/>
          <p14:tracePt t="52193" x="1165225" y="2400300"/>
          <p14:tracePt t="52209" x="1150938" y="2400300"/>
          <p14:tracePt t="52227" x="1079500" y="2400300"/>
          <p14:tracePt t="52244" x="1036638" y="2400300"/>
          <p14:tracePt t="52260" x="993775" y="2400300"/>
          <p14:tracePt t="52277" x="950913" y="2400300"/>
          <p14:tracePt t="52293" x="914400" y="2400300"/>
          <p14:tracePt t="52387" x="908050" y="2393950"/>
          <p14:tracePt t="52420" x="922338" y="2371725"/>
          <p14:tracePt t="52427" x="957263" y="2371725"/>
          <p14:tracePt t="52428" x="993775" y="2365375"/>
          <p14:tracePt t="52443" x="1022350" y="2365375"/>
          <p14:tracePt t="52459" x="1065213" y="2365375"/>
          <p14:tracePt t="52476" x="1136650" y="2365375"/>
          <p14:tracePt t="52492" x="1243013" y="2365375"/>
          <p14:tracePt t="52509" x="1408113" y="2393950"/>
          <p14:tracePt t="52525" x="1565275" y="2408238"/>
          <p14:tracePt t="52542" x="1793875" y="2465388"/>
          <p14:tracePt t="52558" x="2014538" y="2465388"/>
          <p14:tracePt t="52575" x="2236788" y="2465388"/>
          <p14:tracePt t="52593" x="2479675" y="2479675"/>
          <p14:tracePt t="52609" x="2736850" y="2493963"/>
          <p14:tracePt t="52625" x="2965450" y="2514600"/>
          <p14:tracePt t="52642" x="3357563" y="2514600"/>
          <p14:tracePt t="52659" x="3543300" y="2514600"/>
          <p14:tracePt t="52676" x="3736975" y="2514600"/>
          <p14:tracePt t="52692" x="3843338" y="2514600"/>
          <p14:tracePt t="52710" x="3971925" y="2500313"/>
          <p14:tracePt t="52725" x="4137025" y="2465388"/>
          <p14:tracePt t="52742" x="4243388" y="2443163"/>
          <p14:tracePt t="52759" x="4314825" y="2414588"/>
          <p14:tracePt t="52775" x="4408488" y="2379663"/>
          <p14:tracePt t="52791" x="4471988" y="2336800"/>
          <p14:tracePt t="52809" x="4579938" y="2286000"/>
          <p14:tracePt t="52826" x="4643438" y="2243138"/>
          <p14:tracePt t="52842" x="4714875" y="2200275"/>
          <p14:tracePt t="52858" x="4757738" y="2185988"/>
          <p14:tracePt t="52875" x="4779963" y="2171700"/>
          <p14:tracePt t="52891" x="4837113" y="2143125"/>
          <p14:tracePt t="52909" x="4908550" y="2100263"/>
          <p14:tracePt t="52925" x="4965700" y="2051050"/>
          <p14:tracePt t="52942" x="5022850" y="2014538"/>
          <p14:tracePt t="52958" x="5057775" y="1993900"/>
          <p14:tracePt t="52975" x="5094288" y="1985963"/>
          <p14:tracePt t="52992" x="5129213" y="1965325"/>
          <p14:tracePt t="53009" x="5157788" y="1957388"/>
          <p14:tracePt t="53025" x="5165725" y="1957388"/>
          <p14:tracePt t="53058" x="5172075" y="1957388"/>
          <p14:tracePt t="53059" x="5180013" y="1951038"/>
          <p14:tracePt t="53602" x="5143500" y="1951038"/>
          <p14:tracePt t="53611" x="5137150" y="1957388"/>
          <p14:tracePt t="53619" x="5122863" y="1957388"/>
          <p14:tracePt t="53627" x="5094288" y="1971675"/>
          <p14:tracePt t="53629" x="5086350" y="1971675"/>
          <p14:tracePt t="53640" x="5043488" y="1979613"/>
          <p14:tracePt t="53657" x="4986338" y="2008188"/>
          <p14:tracePt t="53657" x="4972050" y="2014538"/>
          <p14:tracePt t="53675" x="4894263" y="2036763"/>
          <p14:tracePt t="53691" x="4794250" y="2065338"/>
          <p14:tracePt t="53707" x="4737100" y="2085975"/>
          <p14:tracePt t="53724" x="4657725" y="2108200"/>
          <p14:tracePt t="53741" x="4600575" y="2114550"/>
          <p14:tracePt t="53757" x="4543425" y="2122488"/>
          <p14:tracePt t="53774" x="4465638" y="2136775"/>
          <p14:tracePt t="53791" x="4408488" y="2165350"/>
          <p14:tracePt t="53807" x="4343400" y="2185988"/>
          <p14:tracePt t="53824" x="4265613" y="2214563"/>
          <p14:tracePt t="53840" x="4157663" y="2257425"/>
          <p14:tracePt t="53857" x="4079875" y="2279650"/>
          <p14:tracePt t="53874" x="3965575" y="2314575"/>
          <p14:tracePt t="53890" x="3771900" y="2371725"/>
          <p14:tracePt t="53908" x="3643313" y="2408238"/>
          <p14:tracePt t="53923" x="3508375" y="2443163"/>
          <p14:tracePt t="53941" x="3394075" y="2486025"/>
          <p14:tracePt t="53957" x="3314700" y="2522538"/>
          <p14:tracePt t="53973" x="3257550" y="2551113"/>
          <p14:tracePt t="53990" x="3186113" y="2579688"/>
          <p14:tracePt t="54007" x="3128963" y="2614613"/>
          <p14:tracePt t="54024" x="3094038" y="2643188"/>
          <p14:tracePt t="54040" x="3028950" y="2679700"/>
          <p14:tracePt t="54056" x="2979738" y="2700338"/>
          <p14:tracePt t="54073" x="2908300" y="2743200"/>
          <p14:tracePt t="54091" x="2836863" y="2765425"/>
          <p14:tracePt t="54107" x="2808288" y="2779713"/>
          <p14:tracePt t="54451" x="2822575" y="2779713"/>
          <p14:tracePt t="54460" x="2836863" y="2771775"/>
          <p14:tracePt t="54460" x="2879725" y="2765425"/>
          <p14:tracePt t="54473" x="2922588" y="2757488"/>
          <p14:tracePt t="54490" x="2951163" y="2736850"/>
          <p14:tracePt t="54506" x="2971800" y="2728913"/>
          <p14:tracePt t="54523" x="2986088" y="2728913"/>
          <p14:tracePt t="54539" x="2994025" y="2728913"/>
          <p14:tracePt t="54579" x="3000375" y="2728913"/>
          <p14:tracePt t="54580" x="3008313" y="2722563"/>
          <p14:tracePt t="54627" x="3022600" y="2722563"/>
          <p14:tracePt t="54635" x="3028950" y="2722563"/>
          <p14:tracePt t="54667" x="3036888" y="2722563"/>
          <p14:tracePt t="54675" x="3065463" y="2714625"/>
          <p14:tracePt t="54692" x="3094038" y="2708275"/>
          <p14:tracePt t="54693" x="3100388" y="2700338"/>
          <p14:tracePt t="54705" x="3165475" y="2679700"/>
          <p14:tracePt t="54723" x="3222625" y="2671763"/>
          <p14:tracePt t="54739" x="3308350" y="2636838"/>
          <p14:tracePt t="54756" x="3371850" y="2622550"/>
          <p14:tracePt t="54772" x="3479800" y="2586038"/>
          <p14:tracePt t="54790" x="3665538" y="2536825"/>
          <p14:tracePt t="54805" x="3879850" y="2465388"/>
          <p14:tracePt t="54823" x="4071938" y="2428875"/>
          <p14:tracePt t="54839" x="4237038" y="2379663"/>
          <p14:tracePt t="54857" x="4365625" y="2328863"/>
          <p14:tracePt t="54872" x="4471988" y="2314575"/>
          <p14:tracePt t="54889" x="4586288" y="2308225"/>
          <p14:tracePt t="54906" x="4694238" y="2279650"/>
          <p14:tracePt t="54906" x="4765675" y="2271713"/>
          <p14:tracePt t="54923" x="4922838" y="2243138"/>
          <p14:tracePt t="54939" x="5072063" y="2208213"/>
          <p14:tracePt t="54956" x="5180013" y="2200275"/>
          <p14:tracePt t="54972" x="5222875" y="2200275"/>
          <p14:tracePt t="54989" x="5257800" y="2200275"/>
          <p14:tracePt t="55005" x="5280025" y="2200275"/>
          <p14:tracePt t="55023" x="5294313" y="2200275"/>
          <p14:tracePt t="55039" x="5314950" y="2200275"/>
          <p14:tracePt t="55056" x="5329238" y="2200275"/>
          <p14:tracePt t="55072" x="5343525" y="2200275"/>
          <p14:tracePt t="55089" x="5365750" y="2200275"/>
          <p14:tracePt t="55105" x="5400675" y="2200275"/>
          <p14:tracePt t="55105" x="5408613" y="2200275"/>
          <p14:tracePt t="55139" x="5422900" y="2200275"/>
          <p14:tracePt t="55140" x="5437188" y="2200275"/>
          <p14:tracePt t="55387" x="5429250" y="2208213"/>
          <p14:tracePt t="55395" x="5408613" y="2214563"/>
          <p14:tracePt t="55403" x="5400675" y="2214563"/>
          <p14:tracePt t="55403" x="5372100" y="2222500"/>
          <p14:tracePt t="55412" x="5357813" y="2222500"/>
          <p14:tracePt t="55421" x="5286375" y="2251075"/>
          <p14:tracePt t="55438" x="5222875" y="2271713"/>
          <p14:tracePt t="55455" x="5151438" y="2279650"/>
          <p14:tracePt t="55471" x="5072063" y="2314575"/>
          <p14:tracePt t="55488" x="5000625" y="2322513"/>
          <p14:tracePt t="55505" x="4908550" y="2357438"/>
          <p14:tracePt t="55522" x="4808538" y="2379663"/>
          <p14:tracePt t="55538" x="4651375" y="2436813"/>
          <p14:tracePt t="55555" x="4557713" y="2465388"/>
          <p14:tracePt t="55571" x="4486275" y="2479675"/>
          <p14:tracePt t="55589" x="4429125" y="2493963"/>
          <p14:tracePt t="55604" x="4337050" y="2528888"/>
          <p14:tracePt t="55622" x="4251325" y="2565400"/>
          <p14:tracePt t="55637" x="4165600" y="2593975"/>
          <p14:tracePt t="55654" x="4108450" y="2600325"/>
          <p14:tracePt t="55671" x="4029075" y="2628900"/>
          <p14:tracePt t="55687" x="3965575" y="2643188"/>
          <p14:tracePt t="55704" x="3879850" y="2671763"/>
          <p14:tracePt t="55722" x="3808413" y="2700338"/>
          <p14:tracePt t="55738" x="3657600" y="2779713"/>
          <p14:tracePt t="55755" x="3536950" y="2836863"/>
          <p14:tracePt t="55771" x="3479800" y="2871788"/>
          <p14:tracePt t="55788" x="3394075" y="2900363"/>
          <p14:tracePt t="55804" x="3322638" y="2951163"/>
          <p14:tracePt t="55821" x="3251200" y="2971800"/>
          <p14:tracePt t="55838" x="3222625" y="2986088"/>
          <p14:tracePt t="55855" x="3157538" y="3014663"/>
          <p14:tracePt t="55871" x="3094038" y="3051175"/>
          <p14:tracePt t="55887" x="3051175" y="3071813"/>
          <p14:tracePt t="55904" x="3014663" y="3100388"/>
          <p14:tracePt t="55921" x="3000375" y="3108325"/>
          <p14:tracePt t="55937" x="2979738" y="3114675"/>
          <p14:tracePt t="55954" x="2957513" y="3128963"/>
          <p14:tracePt t="55970" x="2943225" y="3143250"/>
          <p14:tracePt t="55988" x="2914650" y="3151188"/>
          <p14:tracePt t="56003" x="2894013" y="3157538"/>
          <p14:tracePt t="56020" x="2886075" y="3157538"/>
          <p14:tracePt t="56037" x="2865438" y="3171825"/>
          <p14:tracePt t="56227" x="2886075" y="3171825"/>
          <p14:tracePt t="56243" x="2951163" y="3157538"/>
          <p14:tracePt t="56244" x="2979738" y="3157538"/>
          <p14:tracePt t="56253" x="3108325" y="3114675"/>
          <p14:tracePt t="56270" x="3214688" y="3094038"/>
          <p14:tracePt t="56287" x="3322638" y="3043238"/>
          <p14:tracePt t="56304" x="3386138" y="3036888"/>
          <p14:tracePt t="56320" x="3451225" y="3036888"/>
          <p14:tracePt t="56337" x="3522663" y="3014663"/>
          <p14:tracePt t="56353" x="3600450" y="3008313"/>
          <p14:tracePt t="56370" x="3694113" y="2994025"/>
          <p14:tracePt t="56387" x="3779838" y="2965450"/>
          <p14:tracePt t="56404" x="3836988" y="2943225"/>
          <p14:tracePt t="56420" x="3914775" y="2914650"/>
          <p14:tracePt t="56437" x="3994150" y="2894013"/>
          <p14:tracePt t="56453" x="4122738" y="2857500"/>
          <p14:tracePt t="56471" x="4243388" y="2794000"/>
          <p14:tracePt t="56487" x="4408488" y="2757488"/>
          <p14:tracePt t="56503" x="4572000" y="2708275"/>
          <p14:tracePt t="56520" x="4751388" y="2643188"/>
          <p14:tracePt t="56537" x="4872038" y="2586038"/>
          <p14:tracePt t="56553" x="4914900" y="2557463"/>
          <p14:tracePt t="56570" x="4943475" y="2543175"/>
          <p14:tracePt t="56570" x="4951413" y="2543175"/>
          <p14:tracePt t="56587" x="4957763" y="2536825"/>
          <p14:tracePt t="56691" x="4943475" y="2536825"/>
          <p14:tracePt t="56697" x="4872038" y="2571750"/>
          <p14:tracePt t="56709" x="4837113" y="2586038"/>
          <p14:tracePt t="56710" x="4757738" y="2636838"/>
          <p14:tracePt t="56720" x="4672013" y="2657475"/>
          <p14:tracePt t="56737" x="4629150" y="2686050"/>
          <p14:tracePt t="56753" x="4508500" y="2722563"/>
          <p14:tracePt t="56770" x="4422775" y="2751138"/>
          <p14:tracePt t="56787" x="4294188" y="2808288"/>
          <p14:tracePt t="56804" x="4179888" y="2836863"/>
          <p14:tracePt t="56819" x="4065588" y="2871788"/>
          <p14:tracePt t="56837" x="3900488" y="2922588"/>
          <p14:tracePt t="56852" x="3751263" y="3000375"/>
          <p14:tracePt t="56870" x="3614738" y="3065463"/>
          <p14:tracePt t="56886" x="3500438" y="3108325"/>
          <p14:tracePt t="56903" x="3414713" y="3165475"/>
          <p14:tracePt t="56919" x="3351213" y="3208338"/>
          <p14:tracePt t="56937" x="3294063" y="3243263"/>
          <p14:tracePt t="56952" x="3222625" y="3294063"/>
          <p14:tracePt t="56970" x="3136900" y="3351213"/>
          <p14:tracePt t="56986" x="3051175" y="3408363"/>
          <p14:tracePt t="57007" x="3008313" y="3429000"/>
          <p14:tracePt t="57019" x="2971800" y="3443288"/>
          <p14:tracePt t="57036" x="2957513" y="3457575"/>
          <p14:tracePt t="57076" x="2951163" y="3457575"/>
          <p14:tracePt t="57086" x="2922588" y="3465513"/>
          <p14:tracePt t="57087" x="2914650" y="3471863"/>
          <p14:tracePt t="57103" x="2908300" y="3471863"/>
          <p14:tracePt t="57219" x="2979738" y="3471863"/>
          <p14:tracePt t="57226" x="3057525" y="3436938"/>
          <p14:tracePt t="57228" x="3128963" y="3429000"/>
          <p14:tracePt t="57235" x="3294063" y="3379788"/>
          <p14:tracePt t="57252" x="3408363" y="3322638"/>
          <p14:tracePt t="57268" x="3571875" y="3279775"/>
          <p14:tracePt t="57285" x="3771900" y="3228975"/>
          <p14:tracePt t="57303" x="3951288" y="3165475"/>
          <p14:tracePt t="57318" x="4114800" y="3100388"/>
          <p14:tracePt t="57336" x="4279900" y="3051175"/>
          <p14:tracePt t="57352" x="4365625" y="3028950"/>
          <p14:tracePt t="57369" x="4465638" y="2994025"/>
          <p14:tracePt t="57385" x="4572000" y="2951163"/>
          <p14:tracePt t="57385" x="4629150" y="2936875"/>
          <p14:tracePt t="57404" x="4743450" y="2914650"/>
          <p14:tracePt t="57419" x="4857750" y="2879725"/>
          <p14:tracePt t="57436" x="4914900" y="2865438"/>
          <p14:tracePt t="57452" x="4951413" y="2843213"/>
          <p14:tracePt t="57469" x="4972050" y="2843213"/>
          <p14:tracePt t="57485" x="4979988" y="2836863"/>
          <p14:tracePt t="57554" x="4972050" y="2836863"/>
          <p14:tracePt t="57563" x="4943475" y="2843213"/>
          <p14:tracePt t="57571" x="4872038" y="2865438"/>
          <p14:tracePt t="57572" x="4837113" y="2871788"/>
          <p14:tracePt t="57587" x="4737100" y="2900363"/>
          <p14:tracePt t="57587" x="4708525" y="2914650"/>
          <p14:tracePt t="57603" x="4679950" y="2922588"/>
          <p14:tracePt t="57618" x="4529138" y="2965450"/>
          <p14:tracePt t="57636" x="4443413" y="2994025"/>
          <p14:tracePt t="57651" x="4329113" y="3028950"/>
          <p14:tracePt t="57668" x="4229100" y="3086100"/>
          <p14:tracePt t="57685" x="4094163" y="3136900"/>
          <p14:tracePt t="57701" x="3929063" y="3214688"/>
          <p14:tracePt t="57718" x="3814763" y="3257550"/>
          <p14:tracePt t="57734" x="3694113" y="3314700"/>
          <p14:tracePt t="57751" x="3629025" y="3357563"/>
          <p14:tracePt t="57768" x="3571875" y="3379788"/>
          <p14:tracePt t="57784" x="3514725" y="3408363"/>
          <p14:tracePt t="57801" x="3494088" y="3422650"/>
          <p14:tracePt t="57817" x="3394075" y="3457575"/>
          <p14:tracePt t="57836" x="3308350" y="3500438"/>
          <p14:tracePt t="57851" x="3251200" y="3514725"/>
          <p14:tracePt t="57868" x="3214688" y="3543300"/>
          <p14:tracePt t="57884" x="3171825" y="3565525"/>
          <p14:tracePt t="57901" x="3100388" y="3608388"/>
          <p14:tracePt t="57917" x="3065463" y="3622675"/>
          <p14:tracePt t="57935" x="3036888" y="3636963"/>
          <p14:tracePt t="57952" x="3028950" y="3643313"/>
          <p14:tracePt t="58083" x="3036888" y="3643313"/>
          <p14:tracePt t="58085" x="3065463" y="3636963"/>
          <p14:tracePt t="58101" x="3114675" y="3614738"/>
          <p14:tracePt t="58102" x="3300413" y="3522663"/>
          <p14:tracePt t="58118" x="3551238" y="3408363"/>
          <p14:tracePt t="58134" x="3757613" y="3286125"/>
          <p14:tracePt t="58151" x="3929063" y="3171825"/>
          <p14:tracePt t="58167" x="4037013" y="3086100"/>
          <p14:tracePt t="58185" x="4114800" y="2979738"/>
          <p14:tracePt t="58200" x="4200525" y="2871788"/>
          <p14:tracePt t="58218" x="4322763" y="2700338"/>
          <p14:tracePt t="58234" x="4537075" y="2414588"/>
          <p14:tracePt t="58251" x="4651375" y="2271713"/>
          <p14:tracePt t="58267" x="4743450" y="2179638"/>
          <p14:tracePt t="58284" x="4794250" y="2108200"/>
          <p14:tracePt t="58300" x="4822825" y="2071688"/>
          <p14:tracePt t="58317" x="4843463" y="2051050"/>
          <p14:tracePt t="58333" x="4857750" y="2014538"/>
          <p14:tracePt t="58351" x="4865688" y="1993900"/>
          <p14:tracePt t="58436" x="4857750" y="1993900"/>
          <p14:tracePt t="58443" x="4837113" y="2000250"/>
          <p14:tracePt t="58448" x="4794250" y="2043113"/>
          <p14:tracePt t="58456" x="4729163" y="2114550"/>
          <p14:tracePt t="58467" x="4665663" y="2200275"/>
          <p14:tracePt t="58484" x="4600575" y="2293938"/>
          <p14:tracePt t="58500" x="4551363" y="2365375"/>
          <p14:tracePt t="58517" x="4514850" y="2414588"/>
          <p14:tracePt t="58533" x="4465638" y="2479675"/>
          <p14:tracePt t="58550" x="4351338" y="2608263"/>
          <p14:tracePt t="58567" x="4237038" y="2728913"/>
          <p14:tracePt t="58584" x="4122738" y="2857500"/>
          <p14:tracePt t="58600" x="4008438" y="3000375"/>
          <p14:tracePt t="58617" x="3929063" y="3108325"/>
          <p14:tracePt t="58633" x="3865563" y="3165475"/>
          <p14:tracePt t="58651" x="3800475" y="3228975"/>
          <p14:tracePt t="58667" x="3729038" y="3294063"/>
          <p14:tracePt t="58684" x="3694113" y="3328988"/>
          <p14:tracePt t="58700" x="3657600" y="3365500"/>
          <p14:tracePt t="58717" x="3622675" y="3386138"/>
          <p14:tracePt t="58733" x="3586163" y="3422650"/>
          <p14:tracePt t="58750" x="3543300" y="3451225"/>
          <p14:tracePt t="58766" x="3494088" y="3500438"/>
          <p14:tracePt t="58784" x="3443288" y="3557588"/>
          <p14:tracePt t="58800" x="3371850" y="3665538"/>
          <p14:tracePt t="58817" x="3279775" y="3757613"/>
          <p14:tracePt t="58833" x="3236913" y="3808413"/>
          <p14:tracePt t="58833" x="3208338" y="3829050"/>
          <p14:tracePt t="58852" x="3186113" y="3843338"/>
          <p14:tracePt t="58867" x="3157538" y="3871913"/>
          <p14:tracePt t="58884" x="3128963" y="3894138"/>
          <p14:tracePt t="58900" x="3108325" y="3914775"/>
          <p14:tracePt t="58917" x="3094038" y="3937000"/>
          <p14:tracePt t="58933" x="3065463" y="3971925"/>
          <p14:tracePt t="58950" x="3051175" y="3994150"/>
          <p14:tracePt t="59171" x="3022600" y="4000500"/>
          <p14:tracePt t="59187" x="3000375" y="4022725"/>
          <p14:tracePt t="59195" x="3000375" y="4029075"/>
          <p14:tracePt t="59203" x="2994025" y="4037013"/>
          <p14:tracePt t="59216" x="2979738" y="4051300"/>
          <p14:tracePt t="59459" x="2986088" y="4051300"/>
          <p14:tracePt t="59483" x="2994025" y="4043363"/>
          <p14:tracePt t="59540" x="3000375" y="4037013"/>
          <p14:tracePt t="59540" x="3008313" y="4029075"/>
          <p14:tracePt t="59555" x="3022600" y="4022725"/>
          <p14:tracePt t="59566" x="3043238" y="3994150"/>
          <p14:tracePt t="59569" x="3136900" y="3886200"/>
          <p14:tracePt t="59582" x="3251200" y="3757613"/>
          <p14:tracePt t="59598" x="3322638" y="3636963"/>
          <p14:tracePt t="59616" x="3394075" y="3557588"/>
          <p14:tracePt t="59633" x="3471863" y="3457575"/>
          <p14:tracePt t="59648" x="3614738" y="3294063"/>
          <p14:tracePt t="59665" x="3794125" y="3086100"/>
          <p14:tracePt t="59665" x="3929063" y="2957513"/>
          <p14:tracePt t="59698" x="4186238" y="2757488"/>
          <p14:tracePt t="59700" x="4371975" y="2593975"/>
          <p14:tracePt t="59715" x="4529138" y="2465388"/>
          <p14:tracePt t="59732" x="4657725" y="2365375"/>
          <p14:tracePt t="59749" x="4722813" y="2314575"/>
          <p14:tracePt t="59765" x="4765675" y="2265363"/>
          <p14:tracePt t="59782" x="4794250" y="2251075"/>
          <p14:tracePt t="59798" x="4851400" y="2200275"/>
          <p14:tracePt t="59815" x="4886325" y="2171700"/>
          <p14:tracePt t="59831" x="4914900" y="2157413"/>
          <p14:tracePt t="59848" x="4943475" y="2136775"/>
          <p14:tracePt t="59866" x="4957763" y="2128838"/>
          <p14:tracePt t="59963" x="4929188" y="2143125"/>
          <p14:tracePt t="59965" x="4886325" y="2193925"/>
          <p14:tracePt t="59974" x="4822825" y="2251075"/>
          <p14:tracePt t="59981" x="4694238" y="2393950"/>
          <p14:tracePt t="59999" x="4586288" y="2479675"/>
          <p14:tracePt t="60014" x="4537075" y="2528888"/>
          <p14:tracePt t="60032" x="4494213" y="2571750"/>
          <p14:tracePt t="60048" x="4400550" y="2665413"/>
          <p14:tracePt t="60065" x="4286250" y="2779713"/>
          <p14:tracePt t="60081" x="4143375" y="2922588"/>
          <p14:tracePt t="60098" x="3908425" y="3128963"/>
          <p14:tracePt t="60115" x="3814763" y="3236913"/>
          <p14:tracePt t="60132" x="3729038" y="3328988"/>
          <p14:tracePt t="60148" x="3636963" y="3436938"/>
          <p14:tracePt t="60165" x="3536950" y="3565525"/>
          <p14:tracePt t="60181" x="3443288" y="3643313"/>
          <p14:tracePt t="60198" x="3336925" y="3722688"/>
          <p14:tracePt t="60214" x="3279775" y="3786188"/>
          <p14:tracePt t="60231" x="3208338" y="3836988"/>
          <p14:tracePt t="60248" x="3151188" y="3886200"/>
          <p14:tracePt t="60264" x="3108325" y="3922713"/>
          <p14:tracePt t="60281" x="3079750" y="3957638"/>
          <p14:tracePt t="60298" x="3028950" y="4000500"/>
          <p14:tracePt t="60314" x="3000375" y="4037013"/>
          <p14:tracePt t="60332" x="2994025" y="4043363"/>
          <p14:tracePt t="60515" x="3000375" y="4043363"/>
          <p14:tracePt t="60523" x="3028950" y="4022725"/>
          <p14:tracePt t="60526" x="3043238" y="4014788"/>
          <p14:tracePt t="60534" x="3136900" y="3937000"/>
          <p14:tracePt t="60547" x="3243263" y="3836988"/>
          <p14:tracePt t="60565" x="3328988" y="3714750"/>
          <p14:tracePt t="60581" x="3414713" y="3608388"/>
          <p14:tracePt t="60598" x="3479800" y="3522663"/>
          <p14:tracePt t="60614" x="3608388" y="3365500"/>
          <p14:tracePt t="60631" x="3786188" y="3228975"/>
          <p14:tracePt t="60647" x="4079875" y="3028950"/>
          <p14:tracePt t="60664" x="4329113" y="2871788"/>
          <p14:tracePt t="60681" x="4537075" y="2722563"/>
          <p14:tracePt t="60698" x="4643438" y="2651125"/>
          <p14:tracePt t="60714" x="4729163" y="2593975"/>
          <p14:tracePt t="60731" x="4786313" y="2565400"/>
          <p14:tracePt t="60747" x="4829175" y="2536825"/>
          <p14:tracePt t="60764" x="4872038" y="2508250"/>
          <p14:tracePt t="60780" x="4914900" y="2486025"/>
          <p14:tracePt t="60798" x="4922838" y="2479675"/>
          <p14:tracePt t="60851" x="4937125" y="2471738"/>
          <p14:tracePt t="60859" x="4943475" y="2465388"/>
          <p14:tracePt t="60875" x="4957763" y="2451100"/>
          <p14:tracePt t="60883" x="4979988" y="2443163"/>
          <p14:tracePt t="60888" x="4986338" y="2443163"/>
          <p14:tracePt t="60897" x="5000625" y="2436813"/>
          <p14:tracePt t="61075" x="5008563" y="2436813"/>
          <p14:tracePt t="61083" x="5008563" y="2443163"/>
          <p14:tracePt t="61087" x="5008563" y="2451100"/>
          <p14:tracePt t="61097" x="5000625" y="2457450"/>
          <p14:tracePt t="61113" x="4994275" y="2465388"/>
          <p14:tracePt t="61131" x="4986338" y="2471738"/>
          <p14:tracePt t="61235" x="4979988" y="2479675"/>
          <p14:tracePt t="61243" x="4957763" y="2500313"/>
          <p14:tracePt t="61254" x="4951413" y="2508250"/>
          <p14:tracePt t="61255" x="4943475" y="2508250"/>
          <p14:tracePt t="61263" x="4914900" y="2528888"/>
          <p14:tracePt t="61279" x="4879975" y="2557463"/>
          <p14:tracePt t="61297" x="4829175" y="2593975"/>
          <p14:tracePt t="61312" x="4743450" y="2657475"/>
          <p14:tracePt t="61330" x="4637088" y="2751138"/>
          <p14:tracePt t="61346" x="4514850" y="2865438"/>
          <p14:tracePt t="61363" x="4443413" y="2914650"/>
          <p14:tracePt t="61379" x="4343400" y="2986088"/>
          <p14:tracePt t="61396" x="4214813" y="3094038"/>
          <p14:tracePt t="61413" x="4122738" y="3179763"/>
          <p14:tracePt t="61429" x="3986213" y="3294063"/>
          <p14:tracePt t="61446" x="3908425" y="3357563"/>
          <p14:tracePt t="61462" x="3857625" y="3408363"/>
          <p14:tracePt t="61479" x="3814763" y="3443288"/>
          <p14:tracePt t="61497" x="3808413" y="3443288"/>
          <p14:tracePt t="61512" x="3794125" y="3451225"/>
          <p14:tracePt t="61530" x="3765550" y="3479800"/>
          <p14:tracePt t="61546" x="3736975" y="3494088"/>
          <p14:tracePt t="61564" x="3708400" y="3508375"/>
          <p14:tracePt t="61579" x="3694113" y="3514725"/>
          <p14:tracePt t="61619" x="3686175" y="3522663"/>
          <p14:tracePt t="61619" x="3671888" y="3529013"/>
          <p14:tracePt t="61630" x="3665538" y="3529013"/>
          <p14:tracePt t="61646" x="3643313" y="3543300"/>
          <p14:tracePt t="61739" x="3643313" y="3514725"/>
          <p14:tracePt t="61739" x="3671888" y="3457575"/>
          <p14:tracePt t="61755" x="3736975" y="3379788"/>
          <p14:tracePt t="61763" x="3786188" y="3300413"/>
          <p14:tracePt t="61771" x="3922713" y="3143250"/>
          <p14:tracePt t="61780" x="4000500" y="3057525"/>
          <p14:tracePt t="61795" x="4094163" y="2965450"/>
          <p14:tracePt t="61813" x="4200525" y="2886075"/>
          <p14:tracePt t="61829" x="4271963" y="2843213"/>
          <p14:tracePt t="61846" x="4329113" y="2794000"/>
          <p14:tracePt t="61862" x="4386263" y="2743200"/>
          <p14:tracePt t="61879" x="4437063" y="2714625"/>
          <p14:tracePt t="61895" x="4457700" y="2693988"/>
          <p14:tracePt t="61939" x="4471988" y="2693988"/>
          <p14:tracePt t="61971" x="4479925" y="2693988"/>
          <p14:tracePt t="61977" x="4486275" y="2693988"/>
          <p14:tracePt t="61996" x="4494213" y="2693988"/>
          <p14:tracePt t="62012" x="4522788" y="2686050"/>
          <p14:tracePt t="62013" x="4565650" y="2679700"/>
          <p14:tracePt t="62028" x="4622800" y="2636838"/>
          <p14:tracePt t="62046" x="4665663" y="2608263"/>
          <p14:tracePt t="62062" x="4694238" y="2600325"/>
          <p14:tracePt t="62079" x="4700588" y="2593975"/>
          <p14:tracePt t="62096" x="4708525" y="2593975"/>
          <p14:tracePt t="62307" x="4686300" y="2614613"/>
          <p14:tracePt t="62315" x="4679950" y="2622550"/>
          <p14:tracePt t="62316" x="4657725" y="2628900"/>
          <p14:tracePt t="62328" x="4608513" y="2665413"/>
          <p14:tracePt t="62345" x="4543425" y="2722563"/>
          <p14:tracePt t="62362" x="4471988" y="2771775"/>
          <p14:tracePt t="62362" x="4465638" y="2779713"/>
          <p14:tracePt t="62379" x="4422775" y="2822575"/>
          <p14:tracePt t="62394" x="4371975" y="2894013"/>
          <p14:tracePt t="62412" x="4322763" y="2965450"/>
          <p14:tracePt t="62428" x="4229100" y="3057525"/>
          <p14:tracePt t="62445" x="4137025" y="3157538"/>
          <p14:tracePt t="62461" x="4022725" y="3265488"/>
          <p14:tracePt t="62478" x="3929063" y="3357563"/>
          <p14:tracePt t="62494" x="3871913" y="3408363"/>
          <p14:tracePt t="62512" x="3851275" y="3422650"/>
          <p14:tracePt t="62528" x="3786188" y="3471863"/>
          <p14:tracePt t="62545" x="3743325" y="3500438"/>
          <p14:tracePt t="62561" x="3694113" y="3565525"/>
          <p14:tracePt t="62578" x="3643313" y="3608388"/>
          <p14:tracePt t="62578" x="3614738" y="3636963"/>
          <p14:tracePt t="62595" x="3579813" y="3665538"/>
          <p14:tracePt t="62612" x="3551238" y="3700463"/>
          <p14:tracePt t="62627" x="3522663" y="3729038"/>
          <p14:tracePt t="62645" x="3486150" y="3779838"/>
          <p14:tracePt t="62661" x="3451225" y="3822700"/>
          <p14:tracePt t="62678" x="3400425" y="3894138"/>
          <p14:tracePt t="62694" x="3336925" y="3979863"/>
          <p14:tracePt t="62712" x="3300413" y="4037013"/>
          <p14:tracePt t="62728" x="3243263" y="4108450"/>
          <p14:tracePt t="62744" x="3194050" y="4165600"/>
          <p14:tracePt t="62761" x="3171825" y="4214813"/>
          <p14:tracePt t="62778" x="3114675" y="4271963"/>
          <p14:tracePt t="62794" x="3051175" y="4351338"/>
          <p14:tracePt t="62812" x="3022600" y="4379913"/>
          <p14:tracePt t="62828" x="2994025" y="4443413"/>
          <p14:tracePt t="62845" x="2965450" y="4508500"/>
          <p14:tracePt t="62861" x="2936875" y="4537075"/>
          <p14:tracePt t="62878" x="2922588" y="4557713"/>
          <p14:tracePt t="62894" x="2914650" y="4565650"/>
          <p14:tracePt t="62911" x="2908300" y="4572000"/>
          <p14:tracePt t="62927" x="2900363" y="4586288"/>
          <p14:tracePt t="62945" x="2894013" y="4600575"/>
          <p14:tracePt t="63155" x="2894013" y="4608513"/>
          <p14:tracePt t="63163" x="2900363" y="4608513"/>
          <p14:tracePt t="63166" x="2908300" y="4608513"/>
          <p14:tracePt t="63177" x="2943225" y="4608513"/>
          <p14:tracePt t="63194" x="3036888" y="4514850"/>
          <p14:tracePt t="63194" x="3065463" y="4486275"/>
          <p14:tracePt t="63212" x="3186113" y="4386263"/>
          <p14:tracePt t="63227" x="3279775" y="4308475"/>
          <p14:tracePt t="63244" x="3371850" y="4200525"/>
          <p14:tracePt t="63260" x="3451225" y="4108450"/>
          <p14:tracePt t="63277" x="3565525" y="4000500"/>
          <p14:tracePt t="63293" x="3722688" y="3851275"/>
          <p14:tracePt t="63310" x="4000500" y="3694113"/>
          <p14:tracePt t="63326" x="4308475" y="3500438"/>
          <p14:tracePt t="63343" x="4529138" y="3365500"/>
          <p14:tracePt t="63361" x="4665663" y="3265488"/>
          <p14:tracePt t="63377" x="4729163" y="3214688"/>
          <p14:tracePt t="63393" x="4765675" y="3171825"/>
          <p14:tracePt t="63393" x="4772025" y="3165475"/>
          <p14:tracePt t="63411" x="4800600" y="3136900"/>
          <p14:tracePt t="63427" x="4851400" y="3086100"/>
          <p14:tracePt t="63443" x="4922838" y="3008313"/>
          <p14:tracePt t="63459" x="5029200" y="2928938"/>
          <p14:tracePt t="63477" x="5108575" y="2865438"/>
          <p14:tracePt t="63493" x="5151438" y="2822575"/>
          <p14:tracePt t="63509" x="5157788" y="2800350"/>
          <p14:tracePt t="63526" x="5172075" y="2779713"/>
          <p14:tracePt t="63811" x="5151438" y="2779713"/>
          <p14:tracePt t="63825" x="5129213" y="2779713"/>
          <p14:tracePt t="63827" x="5114925" y="2779713"/>
          <p14:tracePt t="63843" x="5094288" y="2794000"/>
          <p14:tracePt t="63860" x="5051425" y="2800350"/>
          <p14:tracePt t="63876" x="5043488" y="2800350"/>
          <p14:tracePt t="63893" x="5029200" y="2808288"/>
          <p14:tracePt t="63909" x="5008563" y="2808288"/>
          <p14:tracePt t="63926" x="4986338" y="2822575"/>
          <p14:tracePt t="63987" x="4979988" y="2836863"/>
          <p14:tracePt t="63990" x="4965700" y="2843213"/>
          <p14:tracePt t="64010" x="4957763" y="2851150"/>
          <p14:tracePt t="64011" x="4951413" y="2865438"/>
          <p14:tracePt t="64026" x="4943475" y="2871788"/>
          <p14:tracePt t="64042" x="4929188" y="2879725"/>
          <p14:tracePt t="64083" x="4914900" y="2886075"/>
          <p14:tracePt t="64085" x="4900613" y="2900363"/>
          <p14:tracePt t="64130" x="4894263" y="2908300"/>
          <p14:tracePt t="64211" x="4886325" y="2914650"/>
          <p14:tracePt t="64403" x="4872038" y="2928938"/>
          <p14:tracePt t="64413" x="4843463" y="2943225"/>
          <p14:tracePt t="64420" x="4808538" y="3000375"/>
          <p14:tracePt t="64426" x="4751388" y="3100388"/>
          <p14:tracePt t="64442" x="4608513" y="3328988"/>
          <p14:tracePt t="64459" x="4522788" y="3451225"/>
          <p14:tracePt t="64476" x="4414838" y="3643313"/>
          <p14:tracePt t="64493" x="4343400" y="3779838"/>
          <p14:tracePt t="64509" x="4208463" y="3951288"/>
          <p14:tracePt t="64525" x="4157663" y="4022725"/>
          <p14:tracePt t="64541" x="4100513" y="4108450"/>
          <p14:tracePt t="64558" x="4065588" y="4186238"/>
          <p14:tracePt t="64575" x="4000500" y="4300538"/>
          <p14:tracePt t="64593" x="3957638" y="4400550"/>
          <p14:tracePt t="64608" x="3871913" y="4522788"/>
          <p14:tracePt t="64625" x="3814763" y="4608513"/>
          <p14:tracePt t="64641" x="3765550" y="4665663"/>
          <p14:tracePt t="64641" x="3736975" y="4694238"/>
          <p14:tracePt t="64659" x="3694113" y="4737100"/>
          <p14:tracePt t="64675" x="3643313" y="4779963"/>
          <p14:tracePt t="64691" x="3614738" y="4814888"/>
          <p14:tracePt t="64707" x="3579813" y="4857750"/>
          <p14:tracePt t="64725" x="3551238" y="4900613"/>
          <p14:tracePt t="64742" x="3500438" y="4986338"/>
          <p14:tracePt t="64759" x="3471863" y="5029200"/>
          <p14:tracePt t="64774" x="3457575" y="5043488"/>
          <p14:tracePt t="64792" x="3451225" y="5065713"/>
          <p14:tracePt t="64859" x="3471863" y="4994275"/>
          <p14:tracePt t="64867" x="3529013" y="4851400"/>
          <p14:tracePt t="64878" x="3600450" y="4708525"/>
          <p14:tracePt t="64882" x="3729038" y="4408488"/>
          <p14:tracePt t="64891" x="3851275" y="4051300"/>
          <p14:tracePt t="64908" x="4051300" y="3694113"/>
          <p14:tracePt t="64925" x="4314825" y="3271838"/>
          <p14:tracePt t="64941" x="4722813" y="2851150"/>
          <p14:tracePt t="64958" x="4965700" y="2528888"/>
          <p14:tracePt t="64974" x="5037138" y="2328863"/>
          <p14:tracePt t="64992" x="5100638" y="2128838"/>
          <p14:tracePt t="65008" x="5151438" y="1965325"/>
          <p14:tracePt t="65025" x="5214938" y="1800225"/>
          <p14:tracePt t="65041" x="5265738" y="1685925"/>
          <p14:tracePt t="65058" x="5272088" y="1622425"/>
          <p14:tracePt t="65058" x="5286375" y="1593850"/>
          <p14:tracePt t="65075" x="5300663" y="1522413"/>
          <p14:tracePt t="65091" x="5300663" y="1457325"/>
          <p14:tracePt t="65107" x="5300663" y="1365250"/>
          <p14:tracePt t="65124" x="5300663" y="1308100"/>
          <p14:tracePt t="65141" x="5300663" y="1271588"/>
          <p14:tracePt t="65157" x="5286375" y="1257300"/>
          <p14:tracePt t="65174" x="5286375" y="1243013"/>
          <p14:tracePt t="65191" x="5280025" y="1236663"/>
          <p14:tracePt t="65283" x="5272088" y="1236663"/>
          <p14:tracePt t="65299" x="5265738" y="1236663"/>
          <p14:tracePt t="65316" x="5251450" y="1236663"/>
          <p14:tracePt t="65324" x="5243513" y="1243013"/>
          <p14:tracePt t="65325" x="5222875" y="1279525"/>
          <p14:tracePt t="65341" x="5208588" y="1343025"/>
          <p14:tracePt t="65357" x="5165725" y="1443038"/>
          <p14:tracePt t="65374" x="5143500" y="1557338"/>
          <p14:tracePt t="65390" x="5100638" y="1657350"/>
          <p14:tracePt t="65407" x="5051425" y="1822450"/>
          <p14:tracePt t="65424" x="5014913" y="1951038"/>
          <p14:tracePt t="65440" x="4972050" y="2128838"/>
          <p14:tracePt t="65457" x="4922838" y="2279650"/>
          <p14:tracePt t="65473" x="4865688" y="2500313"/>
          <p14:tracePt t="65491" x="4814888" y="2614613"/>
          <p14:tracePt t="65507" x="4772025" y="2700338"/>
          <p14:tracePt t="65524" x="4743450" y="2771775"/>
          <p14:tracePt t="65540" x="4700588" y="2851150"/>
          <p14:tracePt t="65557" x="4651375" y="2986088"/>
          <p14:tracePt t="65573" x="4629150" y="3128963"/>
          <p14:tracePt t="65590" x="4579938" y="3294063"/>
          <p14:tracePt t="65606" x="4522788" y="3471863"/>
          <p14:tracePt t="65624" x="4457700" y="3686175"/>
          <p14:tracePt t="65640" x="4408488" y="3836988"/>
          <p14:tracePt t="65657" x="4386263" y="3914775"/>
          <p14:tracePt t="65673" x="4357688" y="4014788"/>
          <p14:tracePt t="65690" x="4294188" y="4265613"/>
          <p14:tracePt t="65708" x="4251325" y="4465638"/>
          <p14:tracePt t="65724" x="4214813" y="4622800"/>
          <p14:tracePt t="65741" x="4165600" y="4757738"/>
          <p14:tracePt t="65756" x="4143375" y="4822825"/>
          <p14:tracePt t="65774" x="4137025" y="4857750"/>
          <p14:tracePt t="65790" x="4137025" y="4886325"/>
          <p14:tracePt t="65807" x="4137025" y="4900613"/>
          <p14:tracePt t="65823" x="4122738" y="4922838"/>
          <p14:tracePt t="65867" x="4122738" y="4929188"/>
          <p14:tracePt t="65987" x="4114800" y="4929188"/>
          <p14:tracePt t="65995" x="4114800" y="4914900"/>
          <p14:tracePt t="66004" x="4114800" y="4851400"/>
          <p14:tracePt t="66013" x="4114800" y="4822825"/>
          <p14:tracePt t="66023" x="4114800" y="4729163"/>
          <p14:tracePt t="66040" x="4114800" y="4600575"/>
          <p14:tracePt t="66056" x="4114800" y="4471988"/>
          <p14:tracePt t="66074" x="4100513" y="4379913"/>
          <p14:tracePt t="66090" x="4100513" y="4322763"/>
          <p14:tracePt t="66106" x="4071938" y="4265613"/>
          <p14:tracePt t="66123" x="4057650" y="4208463"/>
          <p14:tracePt t="66140" x="4014788" y="4122738"/>
          <p14:tracePt t="66156" x="3937000" y="4000500"/>
          <p14:tracePt t="66173" x="3857625" y="3922713"/>
          <p14:tracePt t="66189" x="3786188" y="3851275"/>
          <p14:tracePt t="66206" x="3751263" y="3808413"/>
          <p14:tracePt t="66222" x="3714750" y="3743325"/>
          <p14:tracePt t="66239" x="3671888" y="3629025"/>
          <p14:tracePt t="66255" x="3636963" y="3529013"/>
          <p14:tracePt t="66272" x="3636963" y="3422650"/>
          <p14:tracePt t="66289" x="3629025" y="3343275"/>
          <p14:tracePt t="66306" x="3629025" y="3251200"/>
          <p14:tracePt t="66322" x="3629025" y="3094038"/>
          <p14:tracePt t="66339" x="3629025" y="3014663"/>
          <p14:tracePt t="66355" x="3629025" y="2900363"/>
          <p14:tracePt t="66373" x="3651250" y="2814638"/>
          <p14:tracePt t="66389" x="3686175" y="2736850"/>
          <p14:tracePt t="66406" x="3714750" y="2651125"/>
          <p14:tracePt t="66422" x="3736975" y="2614613"/>
          <p14:tracePt t="66439" x="3743325" y="2600325"/>
          <p14:tracePt t="66455" x="3751263" y="2565400"/>
          <p14:tracePt t="66472" x="3771900" y="2543175"/>
          <p14:tracePt t="66489" x="3779838" y="2536825"/>
          <p14:tracePt t="66505" x="3786188" y="2522538"/>
          <p14:tracePt t="66522" x="3822700" y="2486025"/>
          <p14:tracePt t="66539" x="3865563" y="2451100"/>
          <p14:tracePt t="66555" x="3914775" y="2414588"/>
          <p14:tracePt t="66573" x="4022725" y="2343150"/>
          <p14:tracePt t="66589" x="4079875" y="2293938"/>
          <p14:tracePt t="66606" x="4114800" y="2257425"/>
          <p14:tracePt t="66622" x="4122738" y="2228850"/>
          <p14:tracePt t="66638" x="4122738" y="2214563"/>
          <p14:tracePt t="66655" x="4129088" y="2185988"/>
          <p14:tracePt t="66698" x="4129088" y="2179638"/>
          <p14:tracePt t="66708" x="4129088" y="2157413"/>
          <p14:tracePt t="66708" x="4129088" y="2151063"/>
          <p14:tracePt t="66722" x="4137025" y="2136775"/>
          <p14:tracePt t="67299" x="4157663" y="2136775"/>
          <p14:tracePt t="67306" x="4171950" y="2136775"/>
          <p14:tracePt t="67315" x="4200525" y="2136775"/>
          <p14:tracePt t="67323" x="4229100" y="2136775"/>
          <p14:tracePt t="67338" x="4251325" y="2136775"/>
          <p14:tracePt t="67354" x="4314825" y="2128838"/>
          <p14:tracePt t="67373" x="4379913" y="2108200"/>
          <p14:tracePt t="67387" x="4494213" y="2085975"/>
          <p14:tracePt t="67404" x="4594225" y="2051050"/>
          <p14:tracePt t="67420" x="4637088" y="2043113"/>
          <p14:tracePt t="67437" x="4657725" y="2036763"/>
          <p14:tracePt t="67454" x="4665663" y="2036763"/>
          <p14:tracePt t="67470" x="4686300" y="2028825"/>
          <p14:tracePt t="67521" x="4694238" y="2028825"/>
          <p14:tracePt t="67523" x="4708525" y="2028825"/>
          <p14:tracePt t="67539" x="4714875" y="2022475"/>
          <p14:tracePt t="67539" x="4722813" y="2014538"/>
          <p14:tracePt t="67715" x="4729163" y="2014538"/>
          <p14:tracePt t="67731" x="4743450" y="2014538"/>
          <p14:tracePt t="67739" x="4751388" y="2014538"/>
          <p14:tracePt t="67779" x="4757738" y="2014538"/>
          <p14:tracePt t="67795" x="4765675" y="2014538"/>
          <p14:tracePt t="67803" x="4772025" y="2022475"/>
          <p14:tracePt t="67843" x="4779963" y="2028825"/>
          <p14:tracePt t="67851" x="4800600" y="2043113"/>
          <p14:tracePt t="67891" x="4800600" y="2051050"/>
          <p14:tracePt t="67899" x="4800600" y="2057400"/>
          <p14:tracePt t="67931" x="4779963" y="2085975"/>
          <p14:tracePt t="67944" x="4751388" y="2093913"/>
          <p14:tracePt t="67947" x="4722813" y="2093913"/>
          <p14:tracePt t="67953" x="4665663" y="2093913"/>
          <p14:tracePt t="67970" x="4494213" y="2093913"/>
          <p14:tracePt t="67988" x="4357688" y="2093913"/>
          <p14:tracePt t="68004" x="4214813" y="2093913"/>
          <p14:tracePt t="68021" x="4065588" y="2051050"/>
          <p14:tracePt t="68037" x="3871913" y="2000250"/>
          <p14:tracePt t="68054" x="3708400" y="1951038"/>
          <p14:tracePt t="68070" x="3543300" y="1900238"/>
          <p14:tracePt t="68088" x="3308350" y="1828800"/>
          <p14:tracePt t="68104" x="3151188" y="1808163"/>
          <p14:tracePt t="68120" x="3000375" y="1757363"/>
          <p14:tracePt t="68136" x="2886075" y="1693863"/>
          <p14:tracePt t="68153" x="2800350" y="1628775"/>
          <p14:tracePt t="68169" x="2700338" y="1522413"/>
          <p14:tracePt t="68187" x="2651125" y="1450975"/>
          <p14:tracePt t="68203" x="2608263" y="1408113"/>
          <p14:tracePt t="68220" x="2565400" y="1336675"/>
          <p14:tracePt t="68236" x="2543175" y="1293813"/>
          <p14:tracePt t="68253" x="2522538" y="1271588"/>
          <p14:tracePt t="68270" x="2508250" y="1257300"/>
          <p14:tracePt t="68287" x="2500313" y="1250950"/>
          <p14:tracePt t="68331" x="2471738" y="1228725"/>
          <p14:tracePt t="68339" x="2471738" y="1208088"/>
          <p14:tracePt t="68339" x="2465388" y="1179513"/>
          <p14:tracePt t="68356" x="2457450" y="1171575"/>
          <p14:tracePt t="68387" x="2451100" y="1165225"/>
          <p14:tracePt t="68515" x="2443163" y="1185863"/>
          <p14:tracePt t="68523" x="2443163" y="1265238"/>
          <p14:tracePt t="68531" x="2443163" y="1293813"/>
          <p14:tracePt t="68539" x="2443163" y="1343025"/>
          <p14:tracePt t="68545" x="2443163" y="1393825"/>
          <p14:tracePt t="68553" x="2443163" y="1500188"/>
          <p14:tracePt t="68570" x="2414588" y="1643063"/>
          <p14:tracePt t="68570" x="2414588" y="1714500"/>
          <p14:tracePt t="68588" x="2414588" y="1822450"/>
          <p14:tracePt t="68604" x="2414588" y="1879600"/>
          <p14:tracePt t="68620" x="2414588" y="1928813"/>
          <p14:tracePt t="68636" x="2414588" y="2008188"/>
          <p14:tracePt t="68653" x="2414588" y="2128838"/>
          <p14:tracePt t="68669" x="2414588" y="2251075"/>
          <p14:tracePt t="68686" x="2414588" y="2314575"/>
          <p14:tracePt t="68702" x="2414588" y="2328863"/>
          <p14:tracePt t="68719" x="2414588" y="2351088"/>
          <p14:tracePt t="68735" x="2414588" y="2365375"/>
          <p14:tracePt t="68753" x="2428875" y="2408238"/>
          <p14:tracePt t="68769" x="2436813" y="2414588"/>
          <p14:tracePt t="68786" x="2443163" y="2422525"/>
          <p14:tracePt t="68802" x="2479675" y="2422525"/>
          <p14:tracePt t="68819" x="2557463" y="2422525"/>
          <p14:tracePt t="68835" x="2671763" y="2328863"/>
          <p14:tracePt t="68852" x="2794000" y="2228850"/>
          <p14:tracePt t="68868" x="2857500" y="2157413"/>
          <p14:tracePt t="68885" x="2886075" y="2114550"/>
          <p14:tracePt t="68902" x="2922588" y="2065338"/>
          <p14:tracePt t="68919" x="2951163" y="2014538"/>
          <p14:tracePt t="68935" x="3014663" y="1914525"/>
          <p14:tracePt t="68952" x="3071813" y="1814513"/>
          <p14:tracePt t="68968" x="3136900" y="1679575"/>
          <p14:tracePt t="68985" x="3186113" y="1550988"/>
          <p14:tracePt t="69001" x="3194050" y="1436688"/>
          <p14:tracePt t="69019" x="3194050" y="1371600"/>
          <p14:tracePt t="69035" x="3186113" y="1328738"/>
          <p14:tracePt t="69052" x="3157538" y="1285875"/>
          <p14:tracePt t="69068" x="3128963" y="1250950"/>
          <p14:tracePt t="69085" x="3071813" y="1222375"/>
          <p14:tracePt t="69101" x="3036888" y="1200150"/>
          <p14:tracePt t="69118" x="2994025" y="1165225"/>
          <p14:tracePt t="69135" x="2971800" y="1143000"/>
          <p14:tracePt t="69152" x="2914650" y="1114425"/>
          <p14:tracePt t="69168" x="2857500" y="1085850"/>
          <p14:tracePt t="69186" x="2800350" y="1079500"/>
          <p14:tracePt t="69201" x="2671763" y="1079500"/>
          <p14:tracePt t="69219" x="2593975" y="1079500"/>
          <p14:tracePt t="69235" x="2471738" y="1079500"/>
          <p14:tracePt t="69251" x="2351088" y="1079500"/>
          <p14:tracePt t="69268" x="2228850" y="1079500"/>
          <p14:tracePt t="69285" x="2136775" y="1093788"/>
          <p14:tracePt t="69301" x="2079625" y="1108075"/>
          <p14:tracePt t="69318" x="2014538" y="1150938"/>
          <p14:tracePt t="69334" x="1971675" y="1185863"/>
          <p14:tracePt t="69351" x="1914525" y="1243013"/>
          <p14:tracePt t="69368" x="1857375" y="1314450"/>
          <p14:tracePt t="69384" x="1822450" y="1385888"/>
          <p14:tracePt t="69401" x="1808163" y="1457325"/>
          <p14:tracePt t="69418" x="1765300" y="1608138"/>
          <p14:tracePt t="69436" x="1757363" y="1728788"/>
          <p14:tracePt t="69451" x="1728788" y="1871663"/>
          <p14:tracePt t="69468" x="1728788" y="2000250"/>
          <p14:tracePt t="69484" x="1714500" y="2122488"/>
          <p14:tracePt t="69502" x="1714500" y="2243138"/>
          <p14:tracePt t="69517" x="1714500" y="2414588"/>
          <p14:tracePt t="69535" x="1693863" y="2593975"/>
          <p14:tracePt t="69551" x="1651000" y="2771775"/>
          <p14:tracePt t="69568" x="1643063" y="2900363"/>
          <p14:tracePt t="69585" x="1628775" y="3008313"/>
          <p14:tracePt t="69602" x="1608138" y="3108325"/>
          <p14:tracePt t="69617" x="1600200" y="3208338"/>
          <p14:tracePt t="69617" x="1585913" y="3236913"/>
          <p14:tracePt t="69635" x="1579563" y="3343275"/>
          <p14:tracePt t="69651" x="1550988" y="3436938"/>
          <p14:tracePt t="69668" x="1550988" y="3529013"/>
          <p14:tracePt t="69685" x="1550988" y="3594100"/>
          <p14:tracePt t="69702" x="1565275" y="3651250"/>
          <p14:tracePt t="69718" x="1585913" y="3679825"/>
          <p14:tracePt t="69735" x="1600200" y="3686175"/>
          <p14:tracePt t="69751" x="1628775" y="3694113"/>
          <p14:tracePt t="69768" x="1636713" y="3694113"/>
          <p14:tracePt t="69784" x="1679575" y="3694113"/>
          <p14:tracePt t="69801" x="1757363" y="3622675"/>
          <p14:tracePt t="69817" x="1879600" y="3414713"/>
          <p14:tracePt t="69817" x="1914525" y="3343275"/>
          <p14:tracePt t="69835" x="1951038" y="3208338"/>
          <p14:tracePt t="69851" x="1979613" y="3100388"/>
          <p14:tracePt t="69868" x="1979613" y="2994025"/>
          <p14:tracePt t="69884" x="1951038" y="2908300"/>
          <p14:tracePt t="69901" x="1914525" y="2865438"/>
          <p14:tracePt t="69917" x="1857375" y="2814638"/>
          <p14:tracePt t="69935" x="1808163" y="2786063"/>
          <p14:tracePt t="69950" x="1779588" y="2786063"/>
          <p14:tracePt t="69967" x="1728788" y="2765425"/>
          <p14:tracePt t="69984" x="1665288" y="2765425"/>
          <p14:tracePt t="70001" x="1608138" y="2765425"/>
          <p14:tracePt t="70017" x="1557338" y="2765425"/>
          <p14:tracePt t="70034" x="1514475" y="2779713"/>
          <p14:tracePt t="70050" x="1465263" y="2865438"/>
          <p14:tracePt t="70068" x="1414463" y="2994025"/>
          <p14:tracePt t="70084" x="1379538" y="3157538"/>
          <p14:tracePt t="70101" x="1279525" y="3379788"/>
          <p14:tracePt t="70117" x="1185863" y="3594100"/>
          <p14:tracePt t="70134" x="1057275" y="3865563"/>
          <p14:tracePt t="70150" x="985838" y="4143375"/>
          <p14:tracePt t="70167" x="908050" y="4357688"/>
          <p14:tracePt t="70183" x="865188" y="4508500"/>
          <p14:tracePt t="70201" x="842963" y="4629150"/>
          <p14:tracePt t="70217" x="793750" y="4765675"/>
          <p14:tracePt t="70234" x="771525" y="4872038"/>
          <p14:tracePt t="70250" x="714375" y="5065713"/>
          <p14:tracePt t="70268" x="685800" y="5222875"/>
          <p14:tracePt t="70283" x="671513" y="5329238"/>
          <p14:tracePt t="70300" x="665163" y="5437188"/>
          <p14:tracePt t="70316" x="665163" y="5529263"/>
          <p14:tracePt t="70334" x="665163" y="5608638"/>
          <p14:tracePt t="70350" x="665163" y="5700713"/>
          <p14:tracePt t="70367" x="665163" y="5743575"/>
          <p14:tracePt t="70383" x="671513" y="5765800"/>
          <p14:tracePt t="70401" x="679450" y="5780088"/>
          <p14:tracePt t="70416" x="708025" y="5822950"/>
          <p14:tracePt t="70434" x="728663" y="5857875"/>
          <p14:tracePt t="70450" x="771525" y="5915025"/>
          <p14:tracePt t="70467" x="800100" y="5937250"/>
          <p14:tracePt t="70483" x="836613" y="5972175"/>
          <p14:tracePt t="70501" x="893763" y="6015038"/>
          <p14:tracePt t="70516" x="993775" y="6057900"/>
          <p14:tracePt t="70533" x="1108075" y="6080125"/>
          <p14:tracePt t="70550" x="1185863" y="6108700"/>
          <p14:tracePt t="70567" x="1279525" y="6115050"/>
          <p14:tracePt t="70584" x="1336675" y="6115050"/>
          <p14:tracePt t="70600" x="1428750" y="6129338"/>
          <p14:tracePt t="70616" x="1522413" y="6129338"/>
          <p14:tracePt t="70634" x="1657350" y="6129338"/>
          <p14:tracePt t="70649" x="1822450" y="6086475"/>
          <p14:tracePt t="70649" x="1908175" y="6057900"/>
          <p14:tracePt t="70682" x="2079625" y="5951538"/>
          <p14:tracePt t="70684" x="2185988" y="5872163"/>
          <p14:tracePt t="70699" x="2300288" y="5743575"/>
          <p14:tracePt t="70715" x="2436813" y="5529263"/>
          <p14:tracePt t="70734" x="2579688" y="5272088"/>
          <p14:tracePt t="70749" x="2708275" y="4986338"/>
          <p14:tracePt t="70767" x="2843213" y="4651375"/>
          <p14:tracePt t="70782" x="2900363" y="4351338"/>
          <p14:tracePt t="70800" x="2900363" y="4114800"/>
          <p14:tracePt t="70816" x="2900363" y="3871913"/>
          <p14:tracePt t="70834" x="2928938" y="3551238"/>
          <p14:tracePt t="70849" x="2965450" y="3251200"/>
          <p14:tracePt t="70849" x="2979738" y="3128963"/>
          <p14:tracePt t="70867" x="3008313" y="3008313"/>
          <p14:tracePt t="70882" x="3057525" y="2743200"/>
          <p14:tracePt t="70900" x="3057525" y="2636838"/>
          <p14:tracePt t="70915" x="3071813" y="2543175"/>
          <p14:tracePt t="70932" x="3071813" y="2465388"/>
          <p14:tracePt t="70948" x="3071813" y="2371725"/>
          <p14:tracePt t="70965" x="3071813" y="2293938"/>
          <p14:tracePt t="70982" x="3071813" y="2251075"/>
          <p14:tracePt t="70998" x="3071813" y="2236788"/>
          <p14:tracePt t="71015" x="3051175" y="2193925"/>
          <p14:tracePt t="71033" x="3036888" y="2171700"/>
          <p14:tracePt t="71049" x="3008313" y="2085975"/>
          <p14:tracePt t="71066" x="2957513" y="2022475"/>
          <p14:tracePt t="71066" x="2936875" y="1985963"/>
          <p14:tracePt t="71083" x="2886075" y="1908175"/>
          <p14:tracePt t="71100" x="2836863" y="1851025"/>
          <p14:tracePt t="71116" x="2822575" y="1808163"/>
          <p14:tracePt t="71132" x="2779713" y="1757363"/>
          <p14:tracePt t="71148" x="2728913" y="1700213"/>
          <p14:tracePt t="71165" x="2708275" y="1665288"/>
          <p14:tracePt t="71182" x="2686050" y="1643063"/>
          <p14:tracePt t="71324" x="0" y="0"/>
        </p14:tracePtLst>
        <p14:tracePtLst>
          <p14:tracePt t="71682" x="4465638" y="1908175"/>
          <p14:tracePt t="71692" x="4479925" y="1908175"/>
          <p14:tracePt t="71731" x="4494213" y="1908175"/>
          <p14:tracePt t="71739" x="4522788" y="1908175"/>
          <p14:tracePt t="71745" x="4529138" y="1908175"/>
          <p14:tracePt t="71748" x="4537075" y="1908175"/>
          <p14:tracePt t="71764" x="4565650" y="1908175"/>
          <p14:tracePt t="71781" x="4586288" y="1914525"/>
          <p14:tracePt t="71797" x="4629150" y="1928813"/>
          <p14:tracePt t="71815" x="4700588" y="1965325"/>
          <p14:tracePt t="71831" x="4757738" y="2008188"/>
          <p14:tracePt t="71848" x="4814888" y="2057400"/>
          <p14:tracePt t="71864" x="4851400" y="2079625"/>
          <p14:tracePt t="71881" x="4900613" y="2128838"/>
          <p14:tracePt t="71897" x="4972050" y="2208213"/>
          <p14:tracePt t="71915" x="4994275" y="2251075"/>
          <p14:tracePt t="71931" x="5014913" y="2293938"/>
          <p14:tracePt t="71949" x="5043488" y="2365375"/>
          <p14:tracePt t="71964" x="5057775" y="2443163"/>
          <p14:tracePt t="71981" x="5072063" y="2500313"/>
          <p14:tracePt t="71998" x="5094288" y="2579688"/>
          <p14:tracePt t="72015" x="5108575" y="2636838"/>
          <p14:tracePt t="72031" x="5108575" y="2671763"/>
          <p14:tracePt t="72048" x="5108575" y="2714625"/>
          <p14:tracePt t="72064" x="5108575" y="2743200"/>
          <p14:tracePt t="72081" x="5108575" y="2800350"/>
          <p14:tracePt t="72097" x="5108575" y="2894013"/>
          <p14:tracePt t="72114" x="5108575" y="2994025"/>
          <p14:tracePt t="72131" x="5108575" y="3036888"/>
          <p14:tracePt t="72147" x="5108575" y="3071813"/>
          <p14:tracePt t="72163" x="5108575" y="3094038"/>
          <p14:tracePt t="72181" x="5108575" y="3157538"/>
          <p14:tracePt t="72197" x="5108575" y="3200400"/>
          <p14:tracePt t="72214" x="5100638" y="3251200"/>
          <p14:tracePt t="72230" x="5086350" y="3271838"/>
          <p14:tracePt t="72276" x="5065713" y="3271838"/>
          <p14:tracePt t="72283" x="5051425" y="3279775"/>
          <p14:tracePt t="72284" x="5043488" y="3279775"/>
          <p14:tracePt t="72297" x="5000625" y="3300413"/>
          <p14:tracePt t="72314" x="4937125" y="3300413"/>
          <p14:tracePt t="72330" x="4814888" y="3294063"/>
          <p14:tracePt t="72347" x="4743450" y="3257550"/>
          <p14:tracePt t="72363" x="4722813" y="3236913"/>
          <p14:tracePt t="72381" x="4686300" y="3208338"/>
          <p14:tracePt t="72397" x="4672013" y="3171825"/>
          <p14:tracePt t="72414" x="4657725" y="3114675"/>
          <p14:tracePt t="72431" x="4637088" y="3022600"/>
          <p14:tracePt t="72447" x="4629150" y="2914650"/>
          <p14:tracePt t="72463" x="4629150" y="2828925"/>
          <p14:tracePt t="72481" x="4614863" y="2743200"/>
          <p14:tracePt t="72497" x="4608513" y="2671763"/>
          <p14:tracePt t="72514" x="4608513" y="2600325"/>
          <p14:tracePt t="72529" x="4586288" y="2479675"/>
          <p14:tracePt t="72547" x="4579938" y="2428875"/>
          <p14:tracePt t="72563" x="4565650" y="2371725"/>
          <p14:tracePt t="72579" x="4557713" y="2314575"/>
          <p14:tracePt t="72597" x="4557713" y="2271713"/>
          <p14:tracePt t="72614" x="4537075" y="2200275"/>
          <p14:tracePt t="72630" x="4537075" y="2179638"/>
          <p14:tracePt t="72647" x="4529138" y="2143125"/>
          <p14:tracePt t="72663" x="4529138" y="2108200"/>
          <p14:tracePt t="72680" x="4522788" y="2079625"/>
          <p14:tracePt t="72697" x="4522788" y="2028825"/>
          <p14:tracePt t="72714" x="4522788" y="1993900"/>
          <p14:tracePt t="72730" x="4514850" y="1979613"/>
          <p14:tracePt t="72730" x="4514850" y="1971675"/>
          <p14:tracePt t="72748" x="4514850" y="1943100"/>
          <p14:tracePt t="72764" x="4514850" y="1900238"/>
          <p14:tracePt t="72780" x="4514850" y="1857375"/>
          <p14:tracePt t="72796" x="4514850" y="1814513"/>
          <p14:tracePt t="72813" x="4514850" y="1765300"/>
          <p14:tracePt t="72829" x="4514850" y="1736725"/>
          <p14:tracePt t="72846" x="4514850" y="1700213"/>
          <p14:tracePt t="72863" x="4514850" y="1679575"/>
          <p14:tracePt t="72880" x="4529138" y="1643063"/>
          <p14:tracePt t="72896" x="4529138" y="1636713"/>
          <p14:tracePt t="72939" x="4537075" y="1622425"/>
          <p14:tracePt t="73003" x="4543425" y="1614488"/>
          <p14:tracePt t="73036" x="4551363" y="1608138"/>
          <p14:tracePt t="73043" x="4572000" y="1608138"/>
          <p14:tracePt t="73051" x="4579938" y="1608138"/>
          <p14:tracePt t="73059" x="4586288" y="1608138"/>
          <p14:tracePt t="73065" x="4614863" y="1608138"/>
          <p14:tracePt t="73079" x="4657725" y="1608138"/>
          <p14:tracePt t="73096" x="4700588" y="1608138"/>
          <p14:tracePt t="73113" x="4743450" y="1608138"/>
          <p14:tracePt t="73129" x="4794250" y="1608138"/>
          <p14:tracePt t="73129" x="4808538" y="1614488"/>
          <p14:tracePt t="73148" x="4829175" y="1614488"/>
          <p14:tracePt t="73163" x="4865688" y="1614488"/>
          <p14:tracePt t="73180" x="4879975" y="1628775"/>
          <p14:tracePt t="73195" x="4914900" y="1651000"/>
          <p14:tracePt t="73212" x="4922838" y="1657350"/>
          <p14:tracePt t="73259" x="4929188" y="1665288"/>
          <p14:tracePt t="73267" x="4943475" y="1671638"/>
          <p14:tracePt t="73267" x="4951413" y="1679575"/>
          <p14:tracePt t="73278" x="4979988" y="1708150"/>
          <p14:tracePt t="73296" x="4994275" y="1736725"/>
          <p14:tracePt t="73312" x="5000625" y="1793875"/>
          <p14:tracePt t="73329" x="5008563" y="1843088"/>
          <p14:tracePt t="73345" x="5008563" y="1914525"/>
          <p14:tracePt t="73362" x="5008563" y="2028825"/>
          <p14:tracePt t="73380" x="5008563" y="2085975"/>
          <p14:tracePt t="73396" x="5008563" y="2151063"/>
          <p14:tracePt t="73412" x="4986338" y="2193925"/>
          <p14:tracePt t="73429" x="4986338" y="2222500"/>
          <p14:tracePt t="73446" x="4986338" y="2265363"/>
          <p14:tracePt t="73462" x="4986338" y="2308225"/>
          <p14:tracePt t="73478" x="4986338" y="2386013"/>
          <p14:tracePt t="73496" x="4979988" y="2414588"/>
          <p14:tracePt t="73512" x="4957763" y="2471738"/>
          <p14:tracePt t="73529" x="4957763" y="2508250"/>
          <p14:tracePt t="73545" x="4957763" y="2551113"/>
          <p14:tracePt t="73545" x="4957763" y="2565400"/>
          <p14:tracePt t="73563" x="4943475" y="2614613"/>
          <p14:tracePt t="73579" x="4929188" y="2651125"/>
          <p14:tracePt t="73596" x="4929188" y="2708275"/>
          <p14:tracePt t="73612" x="4929188" y="2751138"/>
          <p14:tracePt t="73629" x="4929188" y="2786063"/>
          <p14:tracePt t="73645" x="4929188" y="2828925"/>
          <p14:tracePt t="73662" x="4929188" y="2865438"/>
          <p14:tracePt t="73678" x="4929188" y="2894013"/>
          <p14:tracePt t="73695" x="4922838" y="2928938"/>
          <p14:tracePt t="73712" x="4922838" y="2943225"/>
          <p14:tracePt t="73729" x="4914900" y="2957513"/>
          <p14:tracePt t="73745" x="4914900" y="2979738"/>
          <p14:tracePt t="73762" x="4900613" y="2994025"/>
          <p14:tracePt t="73778" x="4879975" y="3028950"/>
          <p14:tracePt t="73795" x="4851400" y="3043238"/>
          <p14:tracePt t="73811" x="4808538" y="3057525"/>
          <p14:tracePt t="73829" x="4757738" y="3071813"/>
          <p14:tracePt t="73845" x="4686300" y="3071813"/>
          <p14:tracePt t="73862" x="4665663" y="3071813"/>
          <p14:tracePt t="73878" x="4637088" y="3071813"/>
          <p14:tracePt t="73895" x="4600575" y="3071813"/>
          <p14:tracePt t="73911" x="4557713" y="3071813"/>
          <p14:tracePt t="73929" x="4522788" y="3065463"/>
          <p14:tracePt t="73945" x="4500563" y="3043238"/>
          <p14:tracePt t="73961" x="4457700" y="3000375"/>
          <p14:tracePt t="73978" x="4408488" y="2908300"/>
          <p14:tracePt t="73996" x="4394200" y="2843213"/>
          <p14:tracePt t="74011" x="4357688" y="2728913"/>
          <p14:tracePt t="74028" x="4351338" y="2622550"/>
          <p14:tracePt t="74045" x="4351338" y="2514600"/>
          <p14:tracePt t="74062" x="4351338" y="2451100"/>
          <p14:tracePt t="74078" x="4337050" y="2357438"/>
          <p14:tracePt t="74095" x="4337050" y="2236788"/>
          <p14:tracePt t="74111" x="4337050" y="2114550"/>
          <p14:tracePt t="74129" x="4337050" y="2008188"/>
          <p14:tracePt t="74144" x="4337050" y="1900238"/>
          <p14:tracePt t="74162" x="4337050" y="1822450"/>
          <p14:tracePt t="74178" x="4337050" y="1771650"/>
          <p14:tracePt t="74195" x="4337050" y="1765300"/>
          <p14:tracePt t="74210" x="4351338" y="1728788"/>
          <p14:tracePt t="74229" x="4365625" y="1714500"/>
          <p14:tracePt t="74244" x="4400550" y="1685925"/>
          <p14:tracePt t="74262" x="4471988" y="1643063"/>
          <p14:tracePt t="74278" x="4551363" y="1636713"/>
          <p14:tracePt t="74295" x="4629150" y="1614488"/>
          <p14:tracePt t="74311" x="4708525" y="1614488"/>
          <p14:tracePt t="74328" x="4772025" y="1614488"/>
          <p14:tracePt t="74344" x="4814888" y="1614488"/>
          <p14:tracePt t="74361" x="4851400" y="1614488"/>
          <p14:tracePt t="74377" x="4900613" y="1657350"/>
          <p14:tracePt t="74377" x="4914900" y="1665288"/>
          <p14:tracePt t="74396" x="4951413" y="1700213"/>
          <p14:tracePt t="74411" x="4986338" y="1736725"/>
          <p14:tracePt t="74427" x="5000625" y="1785938"/>
          <p14:tracePt t="74443" x="5022850" y="1865313"/>
          <p14:tracePt t="74461" x="5022850" y="1928813"/>
          <p14:tracePt t="74478" x="5022850" y="2036763"/>
          <p14:tracePt t="74494" x="5014913" y="2157413"/>
          <p14:tracePt t="74511" x="5008563" y="2265363"/>
          <p14:tracePt t="74527" x="4957763" y="2386013"/>
          <p14:tracePt t="74543" x="4957763" y="2465388"/>
          <p14:tracePt t="74561" x="4943475" y="2536825"/>
          <p14:tracePt t="74577" x="4937125" y="2622550"/>
          <p14:tracePt t="74577" x="4937125" y="2665413"/>
          <p14:tracePt t="74595" x="4937125" y="2700338"/>
          <p14:tracePt t="74610" x="4937125" y="2808288"/>
          <p14:tracePt t="74627" x="4900613" y="2900363"/>
          <p14:tracePt t="74643" x="4879975" y="2986088"/>
          <p14:tracePt t="74660" x="4851400" y="3079750"/>
          <p14:tracePt t="74677" x="4829175" y="3136900"/>
          <p14:tracePt t="74694" x="4786313" y="3222625"/>
          <p14:tracePt t="74710" x="4751388" y="3279775"/>
          <p14:tracePt t="74727" x="4708525" y="3336925"/>
          <p14:tracePt t="74743" x="4686300" y="3414713"/>
          <p14:tracePt t="74761" x="4665663" y="3451225"/>
          <p14:tracePt t="74777" x="4643438" y="3465513"/>
          <p14:tracePt t="74794" x="4637088" y="3471863"/>
          <p14:tracePt t="74810" x="4637088" y="3479800"/>
          <p14:tracePt t="75416" x="0" y="0"/>
        </p14:tracePtLst>
        <p14:tracePtLst>
          <p14:tracePt t="75955" x="2614613" y="4271963"/>
          <p14:tracePt t="76107" x="2608263" y="4279900"/>
          <p14:tracePt t="76115" x="2579688" y="4294188"/>
          <p14:tracePt t="76115" x="2551113" y="4314825"/>
          <p14:tracePt t="76131" x="2457450" y="4343400"/>
          <p14:tracePt t="76142" x="2328863" y="4379913"/>
          <p14:tracePt t="76158" x="2151063" y="4408488"/>
          <p14:tracePt t="76175" x="2022475" y="4429125"/>
          <p14:tracePt t="76191" x="1928813" y="4429125"/>
          <p14:tracePt t="76208" x="1857375" y="4429125"/>
          <p14:tracePt t="76224" x="1808163" y="4429125"/>
          <p14:tracePt t="76242" x="1793875" y="4429125"/>
          <p14:tracePt t="76257" x="1743075" y="4429125"/>
          <p14:tracePt t="76276" x="1700213" y="4443413"/>
          <p14:tracePt t="76291" x="1614488" y="4443413"/>
          <p14:tracePt t="76308" x="1536700" y="4443413"/>
          <p14:tracePt t="76324" x="1479550" y="4443413"/>
          <p14:tracePt t="76342" x="1450975" y="4443413"/>
          <p14:tracePt t="76358" x="1428750" y="4443413"/>
          <p14:tracePt t="76375" x="1393825" y="4443413"/>
          <p14:tracePt t="76391" x="1350963" y="4443413"/>
          <p14:tracePt t="76409" x="1308100" y="4443413"/>
          <p14:tracePt t="76424" x="1265238" y="4443413"/>
          <p14:tracePt t="76442" x="1185863" y="4443413"/>
          <p14:tracePt t="76457" x="1093788" y="4443413"/>
          <p14:tracePt t="76475" x="1036638" y="4443413"/>
          <p14:tracePt t="76491" x="993775" y="4443413"/>
          <p14:tracePt t="76507" x="922338" y="4408488"/>
          <p14:tracePt t="76524" x="857250" y="4408488"/>
          <p14:tracePt t="76541" x="800100" y="4400550"/>
          <p14:tracePt t="76557" x="779463" y="4394200"/>
          <p14:tracePt t="76575" x="765175" y="4394200"/>
          <p14:tracePt t="76592" x="750888" y="4379913"/>
          <p14:tracePt t="76607" x="700088" y="4357688"/>
          <p14:tracePt t="76625" x="671513" y="4351338"/>
          <p14:tracePt t="76641" x="657225" y="4351338"/>
          <p14:tracePt t="76657" x="622300" y="4343400"/>
          <p14:tracePt t="76657" x="608013" y="4322763"/>
          <p14:tracePt t="76675" x="579438" y="4308475"/>
          <p14:tracePt t="76691" x="557213" y="4286250"/>
          <p14:tracePt t="76708" x="550863" y="4279900"/>
          <p14:tracePt t="76724" x="542925" y="4271963"/>
          <p14:tracePt t="76741" x="542925" y="4257675"/>
          <p14:tracePt t="76758" x="542925" y="4243388"/>
          <p14:tracePt t="76774" x="542925" y="4208463"/>
          <p14:tracePt t="76791" x="557213" y="4171950"/>
          <p14:tracePt t="76807" x="565150" y="4157663"/>
          <p14:tracePt t="76824" x="571500" y="4137025"/>
          <p14:tracePt t="76840" x="585788" y="4114800"/>
          <p14:tracePt t="76857" x="600075" y="4114800"/>
          <p14:tracePt t="76874" x="636588" y="4086225"/>
          <p14:tracePt t="76891" x="665163" y="4079875"/>
          <p14:tracePt t="76907" x="693738" y="4079875"/>
          <p14:tracePt t="76924" x="722313" y="4079875"/>
          <p14:tracePt t="76941" x="757238" y="4079875"/>
          <p14:tracePt t="76957" x="800100" y="4079875"/>
          <p14:tracePt t="76973" x="857250" y="4079875"/>
          <p14:tracePt t="76990" x="900113" y="4079875"/>
          <p14:tracePt t="77010" x="942975" y="4079875"/>
          <p14:tracePt t="77023" x="971550" y="4079875"/>
          <p14:tracePt t="77040" x="1014413" y="4079875"/>
          <p14:tracePt t="77057" x="1071563" y="4079875"/>
          <p14:tracePt t="77074" x="1150938" y="4079875"/>
          <p14:tracePt t="77074" x="1179513" y="4079875"/>
          <p14:tracePt t="77091" x="1228725" y="4065588"/>
          <p14:tracePt t="77107" x="1285875" y="4065588"/>
          <p14:tracePt t="77124" x="1343025" y="4057650"/>
          <p14:tracePt t="77140" x="1414463" y="4037013"/>
          <p14:tracePt t="77157" x="1479550" y="4037013"/>
          <p14:tracePt t="77174" x="1536700" y="4029075"/>
          <p14:tracePt t="77190" x="1550988" y="4029075"/>
          <p14:tracePt t="77207" x="1585913" y="4022725"/>
          <p14:tracePt t="77224" x="1614488" y="4022725"/>
          <p14:tracePt t="77240" x="1657350" y="4022725"/>
          <p14:tracePt t="77257" x="1714500" y="4022725"/>
          <p14:tracePt t="77273" x="1800225" y="4022725"/>
          <p14:tracePt t="77273" x="1828800" y="4022725"/>
          <p14:tracePt t="77291" x="1885950" y="4022725"/>
          <p14:tracePt t="77307" x="1928813" y="4022725"/>
          <p14:tracePt t="77324" x="1993900" y="4022725"/>
          <p14:tracePt t="77339" x="2071688" y="4022725"/>
          <p14:tracePt t="77356" x="2136775" y="4022725"/>
          <p14:tracePt t="77374" x="2228850" y="4022725"/>
          <p14:tracePt t="77390" x="2328863" y="4022725"/>
          <p14:tracePt t="77406" x="2400300" y="4022725"/>
          <p14:tracePt t="77423" x="2486025" y="4022725"/>
          <p14:tracePt t="77440" x="2565400" y="4022725"/>
          <p14:tracePt t="77457" x="2608263" y="4022725"/>
          <p14:tracePt t="77473" x="2665413" y="4022725"/>
          <p14:tracePt t="77490" x="2708275" y="4022725"/>
          <p14:tracePt t="77506" x="2765425" y="4022725"/>
          <p14:tracePt t="77523" x="2814638" y="4022725"/>
          <p14:tracePt t="77539" x="2879725" y="4022725"/>
          <p14:tracePt t="77556" x="2922588" y="4022725"/>
          <p14:tracePt t="77572" x="2943225" y="4022725"/>
          <p14:tracePt t="77590" x="2965450" y="4022725"/>
          <p14:tracePt t="77606" x="2971800" y="4022725"/>
          <p14:tracePt t="77623" x="3000375" y="4022725"/>
          <p14:tracePt t="77639" x="3022600" y="4022725"/>
          <p14:tracePt t="77656" x="3043238" y="4022725"/>
          <p14:tracePt t="77673" x="3079750" y="4022725"/>
          <p14:tracePt t="77690" x="3108325" y="4022725"/>
          <p14:tracePt t="77706" x="3143250" y="4043363"/>
          <p14:tracePt t="77723" x="3179763" y="4071938"/>
          <p14:tracePt t="77812" x="3179763" y="4079875"/>
          <p14:tracePt t="77827" x="3157538" y="4100513"/>
          <p14:tracePt t="77835" x="3122613" y="4122738"/>
          <p14:tracePt t="77843" x="2979738" y="4122738"/>
          <p14:tracePt t="77856" x="2843213" y="4122738"/>
          <p14:tracePt t="77873" x="2751138" y="4122738"/>
          <p14:tracePt t="77889" x="2693988" y="4122738"/>
          <p14:tracePt t="77906" x="2657475" y="4129088"/>
          <p14:tracePt t="77923" x="2643188" y="4129088"/>
          <p14:tracePt t="77939" x="2614613" y="4129088"/>
          <p14:tracePt t="77957" x="2608263" y="4129088"/>
          <p14:tracePt t="77972" x="2565400" y="4137025"/>
          <p14:tracePt t="77989" x="2543175" y="4137025"/>
          <p14:tracePt t="78006" x="2508250" y="4151313"/>
          <p14:tracePt t="78022" x="2471738" y="4157663"/>
          <p14:tracePt t="78039" x="2393950" y="4171950"/>
          <p14:tracePt t="78056" x="2286000" y="4179888"/>
          <p14:tracePt t="78072" x="2193925" y="4200525"/>
          <p14:tracePt t="78106" x="2057400" y="4222750"/>
          <p14:tracePt t="78107" x="2000250" y="4237038"/>
          <p14:tracePt t="78107" x="1914525" y="4243388"/>
          <p14:tracePt t="78123" x="1771650" y="4271963"/>
          <p14:tracePt t="78139" x="1614488" y="4271963"/>
          <p14:tracePt t="78156" x="1493838" y="4271963"/>
          <p14:tracePt t="78172" x="1450975" y="4271963"/>
          <p14:tracePt t="78189" x="1379538" y="4271963"/>
          <p14:tracePt t="78205" x="1314450" y="4279900"/>
          <p14:tracePt t="78222" x="1208088" y="4294188"/>
          <p14:tracePt t="78238" x="1100138" y="4300538"/>
          <p14:tracePt t="78256" x="971550" y="4329113"/>
          <p14:tracePt t="78272" x="908050" y="4329113"/>
          <p14:tracePt t="78289" x="871538" y="4329113"/>
          <p14:tracePt t="78305" x="828675" y="4329113"/>
          <p14:tracePt t="78323" x="785813" y="4329113"/>
          <p14:tracePt t="78338" x="708025" y="4322763"/>
          <p14:tracePt t="78355" x="650875" y="4322763"/>
          <p14:tracePt t="78372" x="608013" y="4314825"/>
          <p14:tracePt t="78388" x="557213" y="4308475"/>
          <p14:tracePt t="78404" x="536575" y="4294188"/>
          <p14:tracePt t="78423" x="514350" y="4286250"/>
          <p14:tracePt t="78499" x="536575" y="4294188"/>
          <p14:tracePt t="78507" x="542925" y="4308475"/>
          <p14:tracePt t="78513" x="565150" y="4351338"/>
          <p14:tracePt t="78521" x="585788" y="4422775"/>
          <p14:tracePt t="78539" x="628650" y="4471988"/>
          <p14:tracePt t="78555" x="665163" y="4479925"/>
          <p14:tracePt t="78571" x="685800" y="4486275"/>
          <p14:tracePt t="78589" x="700088" y="4486275"/>
          <p14:tracePt t="78605" x="742950" y="4486275"/>
          <p14:tracePt t="78622" x="793750" y="4486275"/>
          <p14:tracePt t="78638" x="893763" y="4451350"/>
          <p14:tracePt t="78654" x="1008063" y="4394200"/>
          <p14:tracePt t="78671" x="1079500" y="4343400"/>
          <p14:tracePt t="78688" x="1100138" y="4322763"/>
          <p14:tracePt t="78704" x="1100138" y="4265613"/>
          <p14:tracePt t="78722" x="1085850" y="4200525"/>
          <p14:tracePt t="78738" x="1028700" y="4129088"/>
          <p14:tracePt t="78755" x="993775" y="4114800"/>
          <p14:tracePt t="78771" x="914400" y="4108450"/>
          <p14:tracePt t="78788" x="828675" y="4108450"/>
          <p14:tracePt t="78804" x="750888" y="4108450"/>
          <p14:tracePt t="78821" x="708025" y="4108450"/>
          <p14:tracePt t="78837" x="679450" y="4122738"/>
          <p14:tracePt t="78854" x="679450" y="4179888"/>
          <p14:tracePt t="78871" x="679450" y="4251325"/>
          <p14:tracePt t="78887" x="671513" y="4308475"/>
          <p14:tracePt t="78904" x="671513" y="4351338"/>
          <p14:tracePt t="78947" x="671513" y="4357688"/>
          <p14:tracePt t="78955" x="679450" y="4357688"/>
          <p14:tracePt t="78963" x="742950" y="4337050"/>
          <p14:tracePt t="78973" x="828675" y="4214813"/>
          <p14:tracePt t="78988" x="857250" y="4129088"/>
          <p14:tracePt t="79004" x="857250" y="4086225"/>
          <p14:tracePt t="79020" x="822325" y="4057650"/>
          <p14:tracePt t="79037" x="765175" y="4037013"/>
          <p14:tracePt t="79054" x="736600" y="4037013"/>
          <p14:tracePt t="79070" x="708025" y="4037013"/>
          <p14:tracePt t="79088" x="693738" y="4037013"/>
          <p14:tracePt t="79104" x="679450" y="4065588"/>
          <p14:tracePt t="79120" x="679450" y="4108450"/>
          <p14:tracePt t="79138" x="679450" y="4122738"/>
          <p14:tracePt t="79154" x="742950" y="4165600"/>
          <p14:tracePt t="79171" x="836613" y="4179888"/>
          <p14:tracePt t="79187" x="985838" y="4179888"/>
          <p14:tracePt t="79204" x="1493838" y="3929063"/>
          <p14:tracePt t="79220" x="2128838" y="3629025"/>
          <p14:tracePt t="79237" x="2443163" y="3408363"/>
          <p14:tracePt t="79253" x="2557463" y="3314700"/>
          <p14:tracePt t="79271" x="2643188" y="3228975"/>
          <p14:tracePt t="79287" x="2736850" y="3151188"/>
          <p14:tracePt t="79304" x="2828925" y="3071813"/>
          <p14:tracePt t="79320" x="2951163" y="2971800"/>
          <p14:tracePt t="79337" x="3065463" y="2865438"/>
          <p14:tracePt t="79354" x="3179763" y="2728913"/>
          <p14:tracePt t="79372" x="3243263" y="2636838"/>
          <p14:tracePt t="79386" x="3279775" y="2593975"/>
          <p14:tracePt t="79404" x="3322638" y="2543175"/>
          <p14:tracePt t="79420" x="3394075" y="2428875"/>
          <p14:tracePt t="79437" x="3508375" y="2322513"/>
          <p14:tracePt t="79454" x="3665538" y="2193925"/>
          <p14:tracePt t="79470" x="3771900" y="2108200"/>
          <p14:tracePt t="79486" x="3843338" y="2043113"/>
          <p14:tracePt t="79504" x="3908425" y="1979613"/>
          <p14:tracePt t="79520" x="3929063" y="1971675"/>
          <p14:tracePt t="79537" x="3979863" y="1957388"/>
          <p14:tracePt t="79553" x="4043363" y="1928813"/>
          <p14:tracePt t="79570" x="4229100" y="1879600"/>
          <p14:tracePt t="79587" x="4343400" y="1843088"/>
          <p14:tracePt t="79604" x="4437063" y="1843088"/>
          <p14:tracePt t="79619" x="4579938" y="1822450"/>
          <p14:tracePt t="79637" x="4686300" y="1822450"/>
          <p14:tracePt t="79653" x="4743450" y="1822450"/>
          <p14:tracePt t="79739" x="4751388" y="1822450"/>
          <p14:tracePt t="79753" x="4779963" y="1814513"/>
          <p14:tracePt t="79755" x="4786313" y="1814513"/>
          <p14:tracePt t="79770" x="4808538" y="1814513"/>
          <p14:tracePt t="79843" x="4814888" y="1814513"/>
          <p14:tracePt t="79883" x="4837113" y="1814513"/>
          <p14:tracePt t="79891" x="4851400" y="1828800"/>
          <p14:tracePt t="79896" x="4872038" y="1851025"/>
          <p14:tracePt t="79902" x="4900613" y="1885950"/>
          <p14:tracePt t="79920" x="4937125" y="1922463"/>
          <p14:tracePt t="79937" x="4972050" y="1971675"/>
          <p14:tracePt t="79953" x="4986338" y="2000250"/>
          <p14:tracePt t="79970" x="5014913" y="2051050"/>
          <p14:tracePt t="79986" x="5057775" y="2122488"/>
          <p14:tracePt t="80003" x="5065713" y="2157413"/>
          <p14:tracePt t="80019" x="5072063" y="2171700"/>
          <p14:tracePt t="80036" x="5086350" y="2222500"/>
          <p14:tracePt t="80052" x="5100638" y="2286000"/>
          <p14:tracePt t="80069" x="5114925" y="2336800"/>
          <p14:tracePt t="80086" x="5151438" y="2414588"/>
          <p14:tracePt t="80103" x="5151438" y="2479675"/>
          <p14:tracePt t="80119" x="5157788" y="2551113"/>
          <p14:tracePt t="80137" x="5157788" y="2600325"/>
          <p14:tracePt t="80152" x="5157788" y="2651125"/>
          <p14:tracePt t="80169" x="5157788" y="2693988"/>
          <p14:tracePt t="80185" x="5157788" y="2751138"/>
          <p14:tracePt t="80203" x="5157788" y="2808288"/>
          <p14:tracePt t="80219" x="5157788" y="2871788"/>
          <p14:tracePt t="80236" x="5157788" y="2914650"/>
          <p14:tracePt t="80252" x="5143500" y="2986088"/>
          <p14:tracePt t="80269" x="5129213" y="3028950"/>
          <p14:tracePt t="80285" x="5100638" y="3086100"/>
          <p14:tracePt t="80303" x="5072063" y="3122613"/>
          <p14:tracePt t="80319" x="5051425" y="3143250"/>
          <p14:tracePt t="80336" x="5037138" y="3157538"/>
          <p14:tracePt t="80352" x="5000625" y="3179763"/>
          <p14:tracePt t="80369" x="4986338" y="3179763"/>
          <p14:tracePt t="80385" x="4972050" y="3179763"/>
          <p14:tracePt t="80385" x="4965700" y="3179763"/>
          <p14:tracePt t="80404" x="4922838" y="3179763"/>
          <p14:tracePt t="80419" x="4865688" y="3143250"/>
          <p14:tracePt t="80436" x="4822825" y="3065463"/>
          <p14:tracePt t="80452" x="4751388" y="2914650"/>
          <p14:tracePt t="80468" x="4657725" y="2751138"/>
          <p14:tracePt t="80486" x="4608513" y="2665413"/>
          <p14:tracePt t="80502" x="4551363" y="2593975"/>
          <p14:tracePt t="80518" x="4537075" y="2557463"/>
          <p14:tracePt t="80536" x="4537075" y="2465388"/>
          <p14:tracePt t="80552" x="4537075" y="2343150"/>
          <p14:tracePt t="80569" x="4537075" y="2236788"/>
          <p14:tracePt t="80585" x="4537075" y="2128838"/>
          <p14:tracePt t="80585" x="4537075" y="2093913"/>
          <p14:tracePt t="80603" x="4537075" y="2036763"/>
          <p14:tracePt t="80619" x="4537075" y="1993900"/>
          <p14:tracePt t="80635" x="4537075" y="1957388"/>
          <p14:tracePt t="80652" x="4543425" y="1928813"/>
          <p14:tracePt t="80669" x="4543425" y="1914525"/>
          <p14:tracePt t="80686" x="4565650" y="1879600"/>
          <p14:tracePt t="80701" x="4572000" y="1851025"/>
          <p14:tracePt t="80718" x="4594225" y="1822450"/>
          <p14:tracePt t="80735" x="4608513" y="1800225"/>
          <p14:tracePt t="80752" x="4622800" y="1793875"/>
          <p14:tracePt t="80768" x="4657725" y="1779588"/>
          <p14:tracePt t="80785" x="4672013" y="1779588"/>
          <p14:tracePt t="80802" x="4714875" y="1779588"/>
          <p14:tracePt t="80818" x="4808538" y="1779588"/>
          <p14:tracePt t="80836" x="4886325" y="1779588"/>
          <p14:tracePt t="80852" x="4943475" y="1814513"/>
          <p14:tracePt t="80868" x="5000625" y="1865313"/>
          <p14:tracePt t="80884" x="5080000" y="1943100"/>
          <p14:tracePt t="80902" x="5165725" y="2114550"/>
          <p14:tracePt t="80918" x="5214938" y="2228850"/>
          <p14:tracePt t="80935" x="5251450" y="2343150"/>
          <p14:tracePt t="80951" x="5300663" y="2522538"/>
          <p14:tracePt t="80968" x="5314950" y="2628900"/>
          <p14:tracePt t="80984" x="5351463" y="2757488"/>
          <p14:tracePt t="81001" x="5365750" y="2865438"/>
          <p14:tracePt t="81018" x="5365750" y="3014663"/>
          <p14:tracePt t="81035" x="5365750" y="3086100"/>
          <p14:tracePt t="81051" x="5343525" y="3171825"/>
          <p14:tracePt t="81068" x="5286375" y="3257550"/>
          <p14:tracePt t="81085" x="5229225" y="3328988"/>
          <p14:tracePt t="81101" x="5180013" y="3394075"/>
          <p14:tracePt t="81118" x="5122863" y="3451225"/>
          <p14:tracePt t="81134" x="5086350" y="3479800"/>
          <p14:tracePt t="81151" x="5037138" y="3514725"/>
          <p14:tracePt t="81167" x="5022850" y="3522663"/>
          <p14:tracePt t="81184" x="4986338" y="3551238"/>
          <p14:tracePt t="81201" x="4965700" y="3565525"/>
          <p14:tracePt t="81218" x="4957763" y="3565525"/>
          <p14:tracePt t="81259" x="4943475" y="3565525"/>
          <p14:tracePt t="81266" x="4922838" y="3565525"/>
          <p14:tracePt t="81275" x="4879975" y="3565525"/>
          <p14:tracePt t="81284" x="4829175" y="3565525"/>
          <p14:tracePt t="81301" x="4743450" y="3543300"/>
          <p14:tracePt t="81318" x="4657725" y="3486150"/>
          <p14:tracePt t="81334" x="4586288" y="3422650"/>
          <p14:tracePt t="81351" x="4486275" y="3365500"/>
          <p14:tracePt t="81367" x="4400550" y="3300413"/>
          <p14:tracePt t="81385" x="4365625" y="3265488"/>
          <p14:tracePt t="81400" x="4314825" y="3194050"/>
          <p14:tracePt t="81417" x="4251325" y="3057525"/>
          <p14:tracePt t="81435" x="4214813" y="2894013"/>
          <p14:tracePt t="81452" x="4214813" y="2786063"/>
          <p14:tracePt t="81468" x="4214813" y="2679700"/>
          <p14:tracePt t="81485" x="4214813" y="2571750"/>
          <p14:tracePt t="81501" x="4214813" y="2465388"/>
          <p14:tracePt t="81518" x="4214813" y="2357438"/>
          <p14:tracePt t="81534" x="4257675" y="2228850"/>
          <p14:tracePt t="81551" x="4279900" y="2114550"/>
          <p14:tracePt t="81567" x="4322763" y="2028825"/>
          <p14:tracePt t="81584" x="4357688" y="1965325"/>
          <p14:tracePt t="81600" x="4379913" y="1914525"/>
          <p14:tracePt t="81617" x="4414838" y="1836738"/>
          <p14:tracePt t="81634" x="4465638" y="1751013"/>
          <p14:tracePt t="81634" x="4514850" y="1671638"/>
          <p14:tracePt t="81651" x="4579938" y="1600200"/>
          <p14:tracePt t="81666" x="4629150" y="1550988"/>
          <p14:tracePt t="81685" x="4651375" y="1543050"/>
          <p14:tracePt t="81700" x="4657725" y="1543050"/>
          <p14:tracePt t="81717" x="4694238" y="1543050"/>
          <p14:tracePt t="81733" x="4743450" y="1543050"/>
          <p14:tracePt t="81751" x="4808538" y="1543050"/>
          <p14:tracePt t="81766" x="4894263" y="1565275"/>
          <p14:tracePt t="81784" x="4951413" y="1614488"/>
          <p14:tracePt t="81800" x="5014913" y="1665288"/>
          <p14:tracePt t="81817" x="5051425" y="1736725"/>
          <p14:tracePt t="81833" x="5072063" y="1793875"/>
          <p14:tracePt t="81833" x="5094288" y="1836738"/>
          <p14:tracePt t="81851" x="5100638" y="1879600"/>
          <p14:tracePt t="81867" x="5114925" y="1928813"/>
          <p14:tracePt t="81883" x="5114925" y="1979613"/>
          <p14:tracePt t="81900" x="5114925" y="2022475"/>
          <p14:tracePt t="81918" x="5114925" y="2065338"/>
          <p14:tracePt t="81933" x="5100638" y="2108200"/>
          <p14:tracePt t="81951" x="5072063" y="2165350"/>
          <p14:tracePt t="81966" x="5037138" y="2200275"/>
          <p14:tracePt t="81984" x="5008563" y="2222500"/>
          <p14:tracePt t="82000" x="4957763" y="2271713"/>
          <p14:tracePt t="82017" x="4865688" y="2351088"/>
          <p14:tracePt t="82033" x="4757738" y="2451100"/>
          <p14:tracePt t="82050" x="4508500" y="2636838"/>
          <p14:tracePt t="82067" x="4322763" y="2771775"/>
          <p14:tracePt t="82083" x="4129088" y="2871788"/>
          <p14:tracePt t="82100" x="3951288" y="2951163"/>
          <p14:tracePt t="82117" x="3729038" y="3036888"/>
          <p14:tracePt t="82133" x="3471863" y="3108325"/>
          <p14:tracePt t="82150" x="3157538" y="3157538"/>
          <p14:tracePt t="82166" x="2879725" y="3186113"/>
          <p14:tracePt t="82184" x="2636838" y="3228975"/>
          <p14:tracePt t="82199" x="2479675" y="3228975"/>
          <p14:tracePt t="82217" x="2343150" y="3228975"/>
          <p14:tracePt t="82233" x="2271713" y="3228975"/>
          <p14:tracePt t="82250" x="2251075" y="3228975"/>
          <p14:tracePt t="82266" x="2243138" y="3228975"/>
          <p14:tracePt t="85652" x="2251075" y="3228975"/>
          <p14:tracePt t="85659" x="2293938" y="3228975"/>
          <p14:tracePt t="85668" x="2336800" y="3228975"/>
          <p14:tracePt t="85679" x="2365375" y="3228975"/>
          <p14:tracePt t="85696" x="2414588" y="3251200"/>
          <p14:tracePt t="85713" x="2428875" y="3251200"/>
          <p14:tracePt t="85728" x="2451100" y="3251200"/>
          <p14:tracePt t="85746" x="2465388" y="3251200"/>
          <p14:tracePt t="85761" x="2493963" y="3265488"/>
          <p14:tracePt t="85761" x="2500313" y="3265488"/>
          <p14:tracePt t="85780" x="2551113" y="3265488"/>
          <p14:tracePt t="85796" x="2643188" y="3271838"/>
          <p14:tracePt t="85812" x="2714625" y="3271838"/>
          <p14:tracePt t="85828" x="2822575" y="3271838"/>
          <p14:tracePt t="85845" x="2900363" y="3271838"/>
          <p14:tracePt t="85862" x="2994025" y="3271838"/>
          <p14:tracePt t="85879" x="3100388" y="3286125"/>
          <p14:tracePt t="85895" x="3257550" y="3286125"/>
          <p14:tracePt t="85912" x="3394075" y="3286125"/>
          <p14:tracePt t="85928" x="3536950" y="3286125"/>
          <p14:tracePt t="85945" x="3679825" y="3286125"/>
          <p14:tracePt t="85962" x="3771900" y="3322638"/>
          <p14:tracePt t="85979" x="3829050" y="3322638"/>
          <p14:tracePt t="85995" x="3914775" y="3322638"/>
          <p14:tracePt t="86013" x="3979863" y="3322638"/>
          <p14:tracePt t="86029" x="4086225" y="3322638"/>
          <p14:tracePt t="86045" x="4257675" y="3314700"/>
          <p14:tracePt t="86061" x="4471988" y="3286125"/>
          <p14:tracePt t="86080" x="4686300" y="3236913"/>
          <p14:tracePt t="86095" x="4765675" y="3200400"/>
          <p14:tracePt t="86112" x="4786313" y="3194050"/>
          <p14:tracePt t="86128" x="4808538" y="3194050"/>
          <p14:tracePt t="86146" x="4814888" y="3186113"/>
          <p14:tracePt t="86161" x="4886325" y="3157538"/>
          <p14:tracePt t="86179" x="4965700" y="3128963"/>
          <p14:tracePt t="86194" x="5051425" y="3079750"/>
          <p14:tracePt t="86212" x="5100638" y="3043238"/>
          <p14:tracePt t="86228" x="5122863" y="3014663"/>
          <p14:tracePt t="86244" x="5151438" y="2994025"/>
          <p14:tracePt t="86356" x="5143500" y="2994025"/>
          <p14:tracePt t="86364" x="5114925" y="2994025"/>
          <p14:tracePt t="86366" x="5094288" y="2994025"/>
          <p14:tracePt t="86377" x="5051425" y="2994025"/>
          <p14:tracePt t="86394" x="5008563" y="2994025"/>
          <p14:tracePt t="86394" x="5000625" y="2994025"/>
          <p14:tracePt t="86412" x="4972050" y="2994025"/>
          <p14:tracePt t="86427" x="4922838" y="2994025"/>
          <p14:tracePt t="86445" x="4894263" y="2994025"/>
          <p14:tracePt t="86461" x="4865688" y="2971800"/>
          <p14:tracePt t="86477" x="4851400" y="2965450"/>
          <p14:tracePt t="86495" x="4814888" y="2957513"/>
          <p14:tracePt t="86511" x="4772025" y="2951163"/>
          <p14:tracePt t="86527" x="4757738" y="2922588"/>
          <p14:tracePt t="86545" x="4743450" y="2908300"/>
          <p14:tracePt t="86561" x="4714875" y="2871788"/>
          <p14:tracePt t="86577" x="4708525" y="2843213"/>
          <p14:tracePt t="86595" x="4686300" y="2814638"/>
          <p14:tracePt t="86595" x="4686300" y="2808288"/>
          <p14:tracePt t="86611" x="4679950" y="2765425"/>
          <p14:tracePt t="86627" x="4679950" y="2722563"/>
          <p14:tracePt t="86645" x="4672013" y="2671763"/>
          <p14:tracePt t="86661" x="4672013" y="2622550"/>
          <p14:tracePt t="86678" x="4672013" y="2565400"/>
          <p14:tracePt t="86694" x="4672013" y="2486025"/>
          <p14:tracePt t="86710" x="4672013" y="2428875"/>
          <p14:tracePt t="86727" x="4672013" y="2393950"/>
          <p14:tracePt t="86744" x="4672013" y="2371725"/>
          <p14:tracePt t="86760" x="4672013" y="2351088"/>
          <p14:tracePt t="86778" x="4672013" y="2314575"/>
          <p14:tracePt t="86794" x="4672013" y="2265363"/>
          <p14:tracePt t="86811" x="4672013" y="2222500"/>
          <p14:tracePt t="86827" x="4672013" y="2179638"/>
          <p14:tracePt t="86844" x="4672013" y="2136775"/>
          <p14:tracePt t="86860" x="4679950" y="2108200"/>
          <p14:tracePt t="86877" x="4694238" y="2051050"/>
          <p14:tracePt t="86894" x="4694238" y="2043113"/>
          <p14:tracePt t="86911" x="4700588" y="2014538"/>
          <p14:tracePt t="86927" x="4722813" y="1993900"/>
          <p14:tracePt t="86943" x="4737100" y="1979613"/>
          <p14:tracePt t="86961" x="4743450" y="1971675"/>
          <p14:tracePt t="86977" x="4772025" y="1943100"/>
          <p14:tracePt t="86994" x="4808538" y="1900238"/>
          <p14:tracePt t="87027" x="4829175" y="1879600"/>
          <p14:tracePt t="87045" x="4837113" y="1871663"/>
          <p14:tracePt t="87045" x="4851400" y="1857375"/>
          <p14:tracePt t="87083" x="4879975" y="1843088"/>
          <p14:tracePt t="87087" x="4886325" y="1843088"/>
          <p14:tracePt t="87094" x="4894263" y="1843088"/>
          <p14:tracePt t="87132" x="4900613" y="1843088"/>
          <p14:tracePt t="87133" x="4922838" y="1843088"/>
          <p14:tracePt t="87144" x="4929188" y="1843088"/>
          <p14:tracePt t="87160" x="4957763" y="1843088"/>
          <p14:tracePt t="87176" x="4972050" y="1843088"/>
          <p14:tracePt t="87193" x="5000625" y="1865313"/>
          <p14:tracePt t="87210" x="5014913" y="1879600"/>
          <p14:tracePt t="87227" x="5022850" y="1900238"/>
          <p14:tracePt t="87243" x="5029200" y="1965325"/>
          <p14:tracePt t="87261" x="5029200" y="1985963"/>
          <p14:tracePt t="87277" x="5029200" y="2028825"/>
          <p14:tracePt t="87294" x="5029200" y="2093913"/>
          <p14:tracePt t="87310" x="5029200" y="2157413"/>
          <p14:tracePt t="87327" x="5029200" y="2214563"/>
          <p14:tracePt t="87343" x="5029200" y="2257425"/>
          <p14:tracePt t="87360" x="5029200" y="2300288"/>
          <p14:tracePt t="87376" x="5029200" y="2371725"/>
          <p14:tracePt t="87393" x="5029200" y="2414588"/>
          <p14:tracePt t="87409" x="5029200" y="2465388"/>
          <p14:tracePt t="87426" x="5029200" y="2514600"/>
          <p14:tracePt t="87443" x="5029200" y="2614613"/>
          <p14:tracePt t="87460" x="5029200" y="2708275"/>
          <p14:tracePt t="87476" x="5029200" y="2765425"/>
          <p14:tracePt t="87493" x="5037138" y="2822575"/>
          <p14:tracePt t="87509" x="5043488" y="2836863"/>
          <p14:tracePt t="87526" x="5043488" y="2851150"/>
          <p14:tracePt t="87542" x="5043488" y="2871788"/>
          <p14:tracePt t="87561" x="5043488" y="2914650"/>
          <p14:tracePt t="87576" x="5043488" y="2957513"/>
          <p14:tracePt t="87594" x="5037138" y="2971800"/>
          <p14:tracePt t="87609" x="5029200" y="3000375"/>
          <p14:tracePt t="87645" x="5022850" y="3014663"/>
          <p14:tracePt t="87645" x="5008563" y="3028950"/>
          <p14:tracePt t="87660" x="4972050" y="3057525"/>
          <p14:tracePt t="87676" x="4937125" y="3071813"/>
          <p14:tracePt t="87693" x="4922838" y="3094038"/>
          <p14:tracePt t="87709" x="4914900" y="3100388"/>
          <p14:tracePt t="87726" x="4879975" y="3100388"/>
          <p14:tracePt t="87742" x="4851400" y="3108325"/>
          <p14:tracePt t="87760" x="4794250" y="3108325"/>
          <p14:tracePt t="87775" x="4757738" y="3114675"/>
          <p14:tracePt t="87793" x="4751388" y="3114675"/>
          <p14:tracePt t="87809" x="4743450" y="3114675"/>
          <p14:tracePt t="87844" x="4722813" y="3114675"/>
          <p14:tracePt t="87845" x="4672013" y="3114675"/>
          <p14:tracePt t="87859" x="4608513" y="3108325"/>
          <p14:tracePt t="87876" x="4557713" y="3065463"/>
          <p14:tracePt t="87893" x="4514850" y="3028950"/>
          <p14:tracePt t="87908" x="4465638" y="2943225"/>
          <p14:tracePt t="87926" x="4443413" y="2879725"/>
          <p14:tracePt t="87942" x="4400550" y="2808288"/>
          <p14:tracePt t="87960" x="4379913" y="2751138"/>
          <p14:tracePt t="87975" x="4357688" y="2700338"/>
          <p14:tracePt t="87992" x="4329113" y="2643188"/>
          <p14:tracePt t="88008" x="4322763" y="2608263"/>
          <p14:tracePt t="88026" x="4314825" y="2557463"/>
          <p14:tracePt t="88042" x="4300538" y="2457450"/>
          <p14:tracePt t="88042" x="4300538" y="2408238"/>
          <p14:tracePt t="88061" x="4300538" y="2393950"/>
          <p14:tracePt t="88075" x="4300538" y="2322513"/>
          <p14:tracePt t="88093" x="4300538" y="2286000"/>
          <p14:tracePt t="88109" x="4300538" y="2236788"/>
          <p14:tracePt t="88126" x="4300538" y="2179638"/>
          <p14:tracePt t="88142" x="4308475" y="2085975"/>
          <p14:tracePt t="88158" x="4337050" y="2014538"/>
          <p14:tracePt t="88175" x="4371975" y="1951038"/>
          <p14:tracePt t="88193" x="4400550" y="1900238"/>
          <p14:tracePt t="88208" x="4422775" y="1865313"/>
          <p14:tracePt t="88226" x="4437063" y="1843088"/>
          <p14:tracePt t="88241" x="4457700" y="1800225"/>
          <p14:tracePt t="88259" x="4479925" y="1771650"/>
          <p14:tracePt t="88275" x="4508500" y="1743075"/>
          <p14:tracePt t="88292" x="4537075" y="1714500"/>
          <p14:tracePt t="88308" x="4557713" y="1708150"/>
          <p14:tracePt t="88325" x="4614863" y="1700213"/>
          <p14:tracePt t="88342" x="4694238" y="1665288"/>
          <p14:tracePt t="88358" x="4751388" y="1651000"/>
          <p14:tracePt t="88374" x="4822825" y="1628775"/>
          <p14:tracePt t="88391" x="4843463" y="1622425"/>
          <p14:tracePt t="88408" x="4857750" y="1622425"/>
          <p14:tracePt t="88425" x="4886325" y="1614488"/>
          <p14:tracePt t="88441" x="4914900" y="1614488"/>
          <p14:tracePt t="88459" x="4951413" y="1614488"/>
          <p14:tracePt t="88474" x="4986338" y="1614488"/>
          <p14:tracePt t="88491" x="5000625" y="1614488"/>
          <p14:tracePt t="88508" x="5014913" y="1614488"/>
          <p14:tracePt t="88524" x="5022850" y="1614488"/>
          <p14:tracePt t="88541" x="5037138" y="1614488"/>
          <p14:tracePt t="88558" x="5065713" y="1614488"/>
          <p14:tracePt t="88574" x="5080000" y="1622425"/>
          <p14:tracePt t="88592" x="5094288" y="1636713"/>
          <p14:tracePt t="88608" x="5114925" y="1657350"/>
          <p14:tracePt t="88624" x="5143500" y="1685925"/>
          <p14:tracePt t="88641" x="5165725" y="1728788"/>
          <p14:tracePt t="88658" x="5200650" y="1800225"/>
          <p14:tracePt t="88674" x="5222875" y="1865313"/>
          <p14:tracePt t="88692" x="5243513" y="1908175"/>
          <p14:tracePt t="88707" x="5243513" y="1936750"/>
          <p14:tracePt t="88724" x="5243513" y="1979613"/>
          <p14:tracePt t="88742" x="5243513" y="2022475"/>
          <p14:tracePt t="88758" x="5265738" y="2093913"/>
          <p14:tracePt t="88775" x="5265738" y="2136775"/>
          <p14:tracePt t="88791" x="5265738" y="2179638"/>
          <p14:tracePt t="88807" x="5265738" y="2214563"/>
          <p14:tracePt t="88824" x="5265738" y="2243138"/>
          <p14:tracePt t="88842" x="5265738" y="2286000"/>
          <p14:tracePt t="88858" x="5265738" y="2322513"/>
          <p14:tracePt t="88875" x="5265738" y="2365375"/>
          <p14:tracePt t="88890" x="5265738" y="2414588"/>
          <p14:tracePt t="88908" x="5265738" y="2457450"/>
          <p14:tracePt t="88924" x="5265738" y="2486025"/>
          <p14:tracePt t="88941" x="5265738" y="2543175"/>
          <p14:tracePt t="88958" x="5265738" y="2600325"/>
          <p14:tracePt t="88974" x="5265738" y="2643188"/>
          <p14:tracePt t="88991" x="5265738" y="2679700"/>
          <p14:tracePt t="89008" x="5265738" y="2708275"/>
          <p14:tracePt t="89024" x="5265738" y="2751138"/>
          <p14:tracePt t="89041" x="5265738" y="2779713"/>
          <p14:tracePt t="89057" x="5243513" y="2822575"/>
          <p14:tracePt t="89074" x="5243513" y="2865438"/>
          <p14:tracePt t="89090" x="5243513" y="2900363"/>
          <p14:tracePt t="89171" x="5243513" y="2922588"/>
          <p14:tracePt t="89180" x="5237163" y="2936875"/>
          <p14:tracePt t="89181" x="5229225" y="2943225"/>
          <p14:tracePt t="89190" x="5194300" y="2971800"/>
          <p14:tracePt t="89208" x="5165725" y="2986088"/>
          <p14:tracePt t="89224" x="5129213" y="2994025"/>
          <p14:tracePt t="89241" x="5108575" y="2994025"/>
          <p14:tracePt t="89257" x="5065713" y="3014663"/>
          <p14:tracePt t="89274" x="5022850" y="3014663"/>
          <p14:tracePt t="89290" x="4986338" y="3014663"/>
          <p14:tracePt t="89307" x="4908550" y="3014663"/>
          <p14:tracePt t="89324" x="4851400" y="3014663"/>
          <p14:tracePt t="89341" x="4800600" y="3014663"/>
          <p14:tracePt t="89357" x="4743450" y="3008313"/>
          <p14:tracePt t="89374" x="4708525" y="3008313"/>
          <p14:tracePt t="89390" x="4686300" y="3008313"/>
          <p14:tracePt t="89407" x="4679950" y="3008313"/>
          <p14:tracePt t="89423" x="4672013" y="3008313"/>
          <p14:tracePt t="89441" x="4651375" y="3008313"/>
          <p14:tracePt t="89456" x="4614863" y="2994025"/>
          <p14:tracePt t="89474" x="4543425" y="2971800"/>
          <p14:tracePt t="89490" x="4451350" y="2951163"/>
          <p14:tracePt t="89507" x="4394200" y="2943225"/>
          <p14:tracePt t="89523" x="4343400" y="2936875"/>
          <p14:tracePt t="89541" x="4337050" y="2928938"/>
          <p14:tracePt t="89556" x="4300538" y="2922588"/>
          <p14:tracePt t="89573" x="4271963" y="2914650"/>
          <p14:tracePt t="89607" x="4237038" y="2914650"/>
          <p14:tracePt t="89608" x="4214813" y="2914650"/>
          <p14:tracePt t="89668" x="4186238" y="2900363"/>
          <p14:tracePt t="92774" x="0" y="0"/>
        </p14:tracePtLst>
        <p14:tracePtLst>
          <p14:tracePt t="94919" x="5429250" y="3336925"/>
          <p14:tracePt t="95051" x="0" y="0"/>
        </p14:tracePtLst>
        <p14:tracePtLst>
          <p14:tracePt t="104393" x="5180013" y="4337050"/>
          <p14:tracePt t="104571" x="5186363" y="4337050"/>
          <p14:tracePt t="104580" x="5200650" y="4337050"/>
          <p14:tracePt t="104587" x="5222875" y="4337050"/>
          <p14:tracePt t="104591" x="5229225" y="4337050"/>
          <p14:tracePt t="104601" x="5257800" y="4337050"/>
          <p14:tracePt t="104618" x="5300663" y="4337050"/>
          <p14:tracePt t="104618" x="5322888" y="4337050"/>
          <p14:tracePt t="104636" x="5365750" y="4329113"/>
          <p14:tracePt t="104651" x="5422900" y="4308475"/>
          <p14:tracePt t="104668" x="5465763" y="4300538"/>
          <p14:tracePt t="104685" x="5543550" y="4300538"/>
          <p14:tracePt t="104702" x="5600700" y="4300538"/>
          <p14:tracePt t="104718" x="5643563" y="4300538"/>
          <p14:tracePt t="104734" x="5686425" y="4300538"/>
          <p14:tracePt t="104751" x="5737225" y="4300538"/>
          <p14:tracePt t="104768" x="5794375" y="4300538"/>
          <p14:tracePt t="104784" x="5829300" y="4300538"/>
          <p14:tracePt t="104802" x="5857875" y="4300538"/>
          <p14:tracePt t="104818" x="5886450" y="4300538"/>
          <p14:tracePt t="104818" x="5894388" y="4300538"/>
          <p14:tracePt t="104836" x="5900738" y="4300538"/>
          <p14:tracePt t="104836" x="5908675" y="4300538"/>
          <p14:tracePt t="104851" x="5937250" y="4300538"/>
          <p14:tracePt t="104867" x="5972175" y="4300538"/>
          <p14:tracePt t="104885" x="5980113" y="4300538"/>
          <p14:tracePt t="104902" x="5986463" y="4300538"/>
          <p14:tracePt t="104964" x="5994400" y="4308475"/>
          <p14:tracePt t="105076" x="5986463" y="4308475"/>
          <p14:tracePt t="105084" x="5965825" y="4308475"/>
          <p14:tracePt t="105086" x="5957888" y="4308475"/>
          <p14:tracePt t="105101" x="5937250" y="4308475"/>
          <p14:tracePt t="105102" x="5900738" y="4308475"/>
          <p14:tracePt t="105118" x="5880100" y="4308475"/>
          <p14:tracePt t="105134" x="5865813" y="4308475"/>
          <p14:tracePt t="105150" x="5857875" y="4308475"/>
          <p14:tracePt t="105195" x="5851525" y="4308475"/>
          <p14:tracePt t="105203" x="5843588" y="4308475"/>
          <p14:tracePt t="105218" x="5829300" y="4308475"/>
          <p14:tracePt t="105279" x="5815013" y="4314825"/>
          <p14:tracePt t="105379" x="5800725" y="4322763"/>
          <p14:tracePt t="105387" x="5794375" y="4329113"/>
          <p14:tracePt t="105427" x="5794375" y="4337050"/>
          <p14:tracePt t="105435" x="5780088" y="4351338"/>
          <p14:tracePt t="105467" x="5772150" y="4357688"/>
          <p14:tracePt t="105476" x="5772150" y="4386263"/>
          <p14:tracePt t="105491" x="5765800" y="4414838"/>
          <p14:tracePt t="105523" x="5757863" y="4422775"/>
          <p14:tracePt t="105563" x="5743575" y="4437063"/>
          <p14:tracePt t="105613" x="5737225" y="4437063"/>
          <p14:tracePt t="105676" x="5729288" y="4443413"/>
          <p14:tracePt t="105683" x="5722938" y="4451350"/>
          <p14:tracePt t="105700" x="5700713" y="4465638"/>
          <p14:tracePt t="105701" x="5694363" y="4471988"/>
          <p14:tracePt t="105716" x="5680075" y="4486275"/>
          <p14:tracePt t="105733" x="5651500" y="4514850"/>
          <p14:tracePt t="105750" x="5629275" y="4529138"/>
          <p14:tracePt t="105766" x="5594350" y="4557713"/>
          <p14:tracePt t="105784" x="5557838" y="4572000"/>
          <p14:tracePt t="105800" x="5522913" y="4594225"/>
          <p14:tracePt t="105817" x="5508625" y="4608513"/>
          <p14:tracePt t="105833" x="5486400" y="4622800"/>
          <p14:tracePt t="105850" x="5443538" y="4637088"/>
          <p14:tracePt t="105867" x="5380038" y="4686300"/>
          <p14:tracePt t="105884" x="5351463" y="4700588"/>
          <p14:tracePt t="105899" x="5308600" y="4714875"/>
          <p14:tracePt t="105917" x="5251450" y="4722813"/>
          <p14:tracePt t="105932" x="5229225" y="4722813"/>
          <p14:tracePt t="105950" x="5186363" y="4729163"/>
          <p14:tracePt t="105966" x="5151438" y="4751388"/>
          <p14:tracePt t="105983" x="5108575" y="4757738"/>
          <p14:tracePt t="105999" x="5057775" y="4779963"/>
          <p14:tracePt t="106017" x="5022850" y="4794250"/>
          <p14:tracePt t="106033" x="5000625" y="4794250"/>
          <p14:tracePt t="106051" x="4979988" y="4800600"/>
          <p14:tracePt t="106066" x="4957763" y="4808538"/>
          <p14:tracePt t="106066" x="4937125" y="4808538"/>
          <p14:tracePt t="106083" x="4922838" y="4808538"/>
          <p14:tracePt t="106100" x="4914900" y="4808538"/>
          <p14:tracePt t="106117" x="4900613" y="4808538"/>
          <p14:tracePt t="106132" x="4886325" y="4814888"/>
          <p14:tracePt t="106172" x="4879975" y="4814888"/>
          <p14:tracePt t="106188" x="4857750" y="4814888"/>
          <p14:tracePt t="106203" x="4851400" y="4814888"/>
          <p14:tracePt t="106208" x="4843463" y="4814888"/>
          <p14:tracePt t="106215" x="4837113" y="4814888"/>
          <p14:tracePt t="109769" x="4843463" y="4814888"/>
          <p14:tracePt t="109804" x="4865688" y="4814888"/>
          <p14:tracePt t="109812" x="4886325" y="4814888"/>
          <p14:tracePt t="109813" x="4957763" y="4814888"/>
          <p14:tracePt t="109828" x="5051425" y="4794250"/>
          <p14:tracePt t="109845" x="5108575" y="4786313"/>
          <p14:tracePt t="109860" x="5151438" y="4772025"/>
          <p14:tracePt t="109878" x="5172075" y="4765675"/>
          <p14:tracePt t="109987" x="5180013" y="4765675"/>
          <p14:tracePt t="109995" x="5208588" y="4765675"/>
          <p14:tracePt t="110011" x="5214938" y="4765675"/>
          <p14:tracePt t="110029" x="5222875" y="4765675"/>
          <p14:tracePt t="110030" x="5229225" y="4765675"/>
          <p14:tracePt t="110044" x="5257800" y="4751388"/>
          <p14:tracePt t="110061" x="5294313" y="4751388"/>
          <p14:tracePt t="110077" x="5337175" y="4751388"/>
          <p14:tracePt t="110093" x="5372100" y="4751388"/>
          <p14:tracePt t="110111" x="5386388" y="4751388"/>
          <p14:tracePt t="110126" x="5400675" y="4751388"/>
          <p14:tracePt t="110144" x="5422900" y="4751388"/>
          <p14:tracePt t="110160" x="5465763" y="4751388"/>
          <p14:tracePt t="110177" x="5514975" y="4751388"/>
          <p14:tracePt t="110193" x="5594350" y="4751388"/>
          <p14:tracePt t="110210" x="5637213" y="4751388"/>
          <p14:tracePt t="110226" x="5722938" y="4751388"/>
          <p14:tracePt t="110244" x="5772150" y="4751388"/>
          <p14:tracePt t="110260" x="5829300" y="4751388"/>
          <p14:tracePt t="110277" x="5900738" y="4743450"/>
          <p14:tracePt t="110293" x="5922963" y="4743450"/>
          <p14:tracePt t="110310" x="5929313" y="4743450"/>
          <p14:tracePt t="110327" x="5951538" y="4743450"/>
          <p14:tracePt t="110344" x="5957888" y="4743450"/>
          <p14:tracePt t="110359" x="5994400" y="4743450"/>
          <p14:tracePt t="110435" x="6000750" y="4743450"/>
          <p14:tracePt t="110469" x="6015038" y="4743450"/>
          <p14:tracePt t="110540" x="6015038" y="4757738"/>
          <p14:tracePt t="110547" x="5994400" y="4757738"/>
          <p14:tracePt t="110555" x="5980113" y="4765675"/>
          <p14:tracePt t="110555" x="5922963" y="4786313"/>
          <p14:tracePt t="110565" x="5908675" y="4786313"/>
          <p14:tracePt t="110576" x="5843588" y="4800600"/>
          <p14:tracePt t="110592" x="5800725" y="4808538"/>
          <p14:tracePt t="110610" x="5757863" y="4808538"/>
          <p14:tracePt t="110627" x="5700713" y="4814888"/>
          <p14:tracePt t="110627" x="5672138" y="4814888"/>
          <p14:tracePt t="110644" x="5665788" y="4814888"/>
          <p14:tracePt t="110660" x="5614988" y="4814888"/>
          <p14:tracePt t="110677" x="5551488" y="4814888"/>
          <p14:tracePt t="110693" x="5494338" y="4814888"/>
          <p14:tracePt t="110710" x="5451475" y="4814888"/>
          <p14:tracePt t="110726" x="5437188" y="4814888"/>
          <p14:tracePt t="110742" x="5400675" y="4794250"/>
          <p14:tracePt t="110759" x="5380038" y="4757738"/>
          <p14:tracePt t="110776" x="5351463" y="4737100"/>
          <p14:tracePt t="110792" x="5343525" y="4708525"/>
          <p14:tracePt t="110809" x="5322888" y="4679950"/>
          <p14:tracePt t="110826" x="5322888" y="4665663"/>
          <p14:tracePt t="110843" x="5322888" y="4622800"/>
          <p14:tracePt t="110859" x="5322888" y="4586288"/>
          <p14:tracePt t="110876" x="5322888" y="4557713"/>
          <p14:tracePt t="110892" x="5322888" y="4551363"/>
          <p14:tracePt t="110909" x="5322888" y="4522788"/>
          <p14:tracePt t="110925" x="5322888" y="4508500"/>
          <p14:tracePt t="110942" x="5329238" y="4471988"/>
          <p14:tracePt t="110959" x="5343525" y="4457700"/>
          <p14:tracePt t="110975" x="5365750" y="4437063"/>
          <p14:tracePt t="110992" x="5380038" y="4422775"/>
          <p14:tracePt t="111009" x="5386388" y="4414838"/>
          <p14:tracePt t="111025" x="5414963" y="4400550"/>
          <p14:tracePt t="111043" x="5437188" y="4400550"/>
          <p14:tracePt t="111043" x="5443538" y="4400550"/>
          <p14:tracePt t="111060" x="5480050" y="4400550"/>
          <p14:tracePt t="111076" x="5529263" y="4400550"/>
          <p14:tracePt t="111093" x="5586413" y="4400550"/>
          <p14:tracePt t="111108" x="5680075" y="4400550"/>
          <p14:tracePt t="111126" x="5765800" y="4400550"/>
          <p14:tracePt t="111142" x="5837238" y="4414838"/>
          <p14:tracePt t="111159" x="5900738" y="4422775"/>
          <p14:tracePt t="111175" x="5937250" y="4422775"/>
          <p14:tracePt t="111192" x="5957888" y="4422775"/>
          <p14:tracePt t="111208" x="6000750" y="4422775"/>
          <p14:tracePt t="111225" x="6043613" y="4422775"/>
          <p14:tracePt t="111242" x="6086475" y="4422775"/>
          <p14:tracePt t="111259" x="6094413" y="4422775"/>
          <p14:tracePt t="111276" x="6115050" y="4437063"/>
          <p14:tracePt t="111291" x="6129338" y="4443413"/>
          <p14:tracePt t="111309" x="6151563" y="4457700"/>
          <p14:tracePt t="111324" x="6172200" y="4479925"/>
          <p14:tracePt t="111341" x="6186488" y="4514850"/>
          <p14:tracePt t="111359" x="6208713" y="4529138"/>
          <p14:tracePt t="111375" x="6215063" y="4565650"/>
          <p14:tracePt t="111392" x="6223000" y="4600575"/>
          <p14:tracePt t="111409" x="6237288" y="4622800"/>
          <p14:tracePt t="111426" x="6237288" y="4665663"/>
          <p14:tracePt t="111441" x="6237288" y="4700588"/>
          <p14:tracePt t="111458" x="6237288" y="4729163"/>
          <p14:tracePt t="111474" x="6237288" y="4743450"/>
          <p14:tracePt t="111492" x="6237288" y="4757738"/>
          <p14:tracePt t="111508" x="6229350" y="4779963"/>
          <p14:tracePt t="111525" x="6215063" y="4779963"/>
          <p14:tracePt t="111541" x="6194425" y="4786313"/>
          <p14:tracePt t="111559" x="6157913" y="4786313"/>
          <p14:tracePt t="111575" x="6094413" y="4786313"/>
          <p14:tracePt t="111593" x="6051550" y="4786313"/>
          <p14:tracePt t="111608" x="6008688" y="4786313"/>
          <p14:tracePt t="111625" x="5965825" y="4786313"/>
          <p14:tracePt t="111641" x="5922963" y="4786313"/>
          <p14:tracePt t="111658" x="5880100" y="4786313"/>
          <p14:tracePt t="111674" x="5822950" y="4786313"/>
          <p14:tracePt t="111692" x="5794375" y="4786313"/>
          <p14:tracePt t="111708" x="5772150" y="4786313"/>
          <p14:tracePt t="111725" x="5737225" y="4786313"/>
          <p14:tracePt t="111741" x="5694363" y="4765675"/>
          <p14:tracePt t="111758" x="5665788" y="4757738"/>
          <p14:tracePt t="111774" x="5651500" y="4751388"/>
          <p14:tracePt t="111811" x="5643563" y="4729163"/>
          <p14:tracePt t="111812" x="5637213" y="4722813"/>
          <p14:tracePt t="111824" x="5614988" y="4694238"/>
          <p14:tracePt t="111841" x="5608638" y="4679950"/>
          <p14:tracePt t="111859" x="5608638" y="4651375"/>
          <p14:tracePt t="111875" x="5600700" y="4614863"/>
          <p14:tracePt t="111892" x="5594350" y="4579938"/>
          <p14:tracePt t="111907" x="5594350" y="4557713"/>
          <p14:tracePt t="111925" x="5594350" y="4537075"/>
          <p14:tracePt t="111940" x="5594350" y="4529138"/>
          <p14:tracePt t="111957" x="5594350" y="4522788"/>
          <p14:tracePt t="111974" x="5594350" y="4508500"/>
          <p14:tracePt t="111991" x="5594350" y="4494213"/>
          <p14:tracePt t="112007" x="5594350" y="4465638"/>
          <p14:tracePt t="112024" x="5594350" y="4451350"/>
          <p14:tracePt t="112040" x="5608638" y="4443413"/>
          <p14:tracePt t="112058" x="5629275" y="4437063"/>
          <p14:tracePt t="112099" x="5643563" y="4437063"/>
          <p14:tracePt t="112107" x="5651500" y="4437063"/>
          <p14:tracePt t="112107" x="5657850" y="4437063"/>
          <p14:tracePt t="112116" x="5672138" y="4414838"/>
          <p14:tracePt t="112124" x="5686425" y="4414838"/>
          <p14:tracePt t="112140" x="5700713" y="4414838"/>
          <p14:tracePt t="112158" x="5722938" y="4414838"/>
          <p14:tracePt t="112173" x="5729288" y="4414838"/>
          <p14:tracePt t="112211" x="5737225" y="4414838"/>
          <p14:tracePt t="112212" x="5743575" y="4408488"/>
          <p14:tracePt t="112252" x="5765800" y="4408488"/>
          <p14:tracePt t="112259" x="5772150" y="4408488"/>
          <p14:tracePt t="112268" x="5780088" y="4408488"/>
          <p14:tracePt t="112275" x="5800725" y="4408488"/>
          <p14:tracePt t="112290" x="5837238" y="4408488"/>
          <p14:tracePt t="112307" x="5851525" y="4408488"/>
          <p14:tracePt t="112325" x="5857875" y="4408488"/>
          <p14:tracePt t="112340" x="5872163" y="4408488"/>
          <p14:tracePt t="112357" x="5894388" y="4408488"/>
          <p14:tracePt t="112373" x="5929313" y="4414838"/>
          <p14:tracePt t="112390" x="5951538" y="4422775"/>
          <p14:tracePt t="112407" x="5980113" y="4437063"/>
          <p14:tracePt t="112423" x="6022975" y="4457700"/>
          <p14:tracePt t="112476" x="6029325" y="4471988"/>
          <p14:tracePt t="112484" x="6043613" y="4486275"/>
          <p14:tracePt t="112500" x="6043613" y="4494213"/>
          <p14:tracePt t="112507" x="6043613" y="4500563"/>
          <p14:tracePt t="112510" x="6043613" y="4522788"/>
          <p14:tracePt t="112523" x="6043613" y="4565650"/>
          <p14:tracePt t="112540" x="6043613" y="4586288"/>
          <p14:tracePt t="112557" x="6022975" y="4608513"/>
          <p14:tracePt t="112573" x="5957888" y="4643438"/>
          <p14:tracePt t="112590" x="5894388" y="4643438"/>
          <p14:tracePt t="112607" x="5815013" y="4643438"/>
          <p14:tracePt t="112624" x="5751513" y="4657725"/>
          <p14:tracePt t="112640" x="5686425" y="4657725"/>
          <p14:tracePt t="112656" x="5637213" y="4665663"/>
          <p14:tracePt t="112673" x="5622925" y="4665663"/>
          <p14:tracePt t="112691" x="5594350" y="4665663"/>
          <p14:tracePt t="112706" x="5508625" y="4665663"/>
          <p14:tracePt t="112724" x="5429250" y="4665663"/>
          <p14:tracePt t="112740" x="5322888" y="4665663"/>
          <p14:tracePt t="112756" x="5165725" y="4665663"/>
          <p14:tracePt t="112773" x="4972050" y="4651375"/>
          <p14:tracePt t="112790" x="4751388" y="4622800"/>
          <p14:tracePt t="112806" x="4471988" y="4565650"/>
          <p14:tracePt t="112823" x="4143375" y="4522788"/>
          <p14:tracePt t="112839" x="3757613" y="4479925"/>
          <p14:tracePt t="112856" x="3357563" y="4400550"/>
          <p14:tracePt t="112873" x="2843213" y="4314825"/>
          <p14:tracePt t="112890" x="2386013" y="4251325"/>
          <p14:tracePt t="112906" x="2022475" y="4194175"/>
          <p14:tracePt t="112906" x="1900238" y="4179888"/>
          <p14:tracePt t="112924" x="1757363" y="4165600"/>
          <p14:tracePt t="112940" x="1679575" y="4143375"/>
          <p14:tracePt t="112957" x="1636713" y="4143375"/>
          <p14:tracePt t="112973" x="1565275" y="4143375"/>
          <p14:tracePt t="112989" x="1514475" y="4143375"/>
          <p14:tracePt t="113006" x="1414463" y="4179888"/>
          <p14:tracePt t="113022" x="1357313" y="4208463"/>
          <p14:tracePt t="113039" x="1271588" y="4265613"/>
          <p14:tracePt t="113056" x="1150938" y="4337050"/>
          <p14:tracePt t="113073" x="1028700" y="4437063"/>
          <p14:tracePt t="113090" x="893763" y="4508500"/>
          <p14:tracePt t="113106" x="793750" y="4565650"/>
          <p14:tracePt t="113123" x="714375" y="4637088"/>
          <p14:tracePt t="113140" x="685800" y="4694238"/>
          <p14:tracePt t="113156" x="671513" y="4800600"/>
          <p14:tracePt t="113173" x="671513" y="4886325"/>
          <p14:tracePt t="113189" x="657225" y="4979988"/>
          <p14:tracePt t="113206" x="636588" y="5014913"/>
          <p14:tracePt t="113244" x="636588" y="5022850"/>
          <p14:tracePt t="113245" x="636588" y="5037138"/>
          <p14:tracePt t="113292" x="657225" y="5014913"/>
          <p14:tracePt t="113299" x="679450" y="4894263"/>
          <p14:tracePt t="113307" x="693738" y="4800600"/>
          <p14:tracePt t="113308" x="708025" y="4679950"/>
          <p14:tracePt t="113322" x="708025" y="4479925"/>
          <p14:tracePt t="113322" x="708025" y="4357688"/>
          <p14:tracePt t="113340" x="708025" y="4200525"/>
          <p14:tracePt t="113355" x="665163" y="4143375"/>
          <p14:tracePt t="113373" x="642938" y="4122738"/>
          <p14:tracePt t="113427" x="628650" y="4122738"/>
          <p14:tracePt t="113427" x="614363" y="4122738"/>
          <p14:tracePt t="113443" x="600075" y="4137025"/>
          <p14:tracePt t="113444" x="593725" y="4143375"/>
          <p14:tracePt t="113459" x="585788" y="4194175"/>
          <p14:tracePt t="113471" x="550863" y="4308475"/>
          <p14:tracePt t="113488" x="550863" y="4414838"/>
          <p14:tracePt t="113505" x="550863" y="4500563"/>
          <p14:tracePt t="113522" x="550863" y="4537075"/>
          <p14:tracePt t="113539" x="579438" y="4551363"/>
          <p14:tracePt t="113556" x="622300" y="4551363"/>
          <p14:tracePt t="113573" x="671513" y="4551363"/>
          <p14:tracePt t="113589" x="693738" y="4551363"/>
          <p14:tracePt t="113606" x="700088" y="4543425"/>
          <p14:tracePt t="113621" x="700088" y="4537075"/>
          <p14:tracePt t="113638" x="700088" y="4529138"/>
          <p14:tracePt t="113655" x="665163" y="4529138"/>
          <p14:tracePt t="113673" x="622300" y="4529138"/>
          <p14:tracePt t="113688" x="600075" y="4529138"/>
          <p14:tracePt t="113706" x="593725" y="4551363"/>
          <p14:tracePt t="113721" x="593725" y="4594225"/>
          <p14:tracePt t="113739" x="614363" y="4643438"/>
          <p14:tracePt t="113755" x="650875" y="4729163"/>
          <p14:tracePt t="113772" x="671513" y="4772025"/>
          <p14:tracePt t="113788" x="708025" y="4814888"/>
          <p14:tracePt t="113851" x="722313" y="4814888"/>
          <p14:tracePt t="113863" x="728663" y="4814888"/>
          <p14:tracePt t="113864" x="757238" y="4808538"/>
          <p14:tracePt t="113871" x="771525" y="4765675"/>
          <p14:tracePt t="113888" x="785813" y="4679950"/>
          <p14:tracePt t="113905" x="785813" y="4622800"/>
          <p14:tracePt t="113921" x="785813" y="4579938"/>
          <p14:tracePt t="113921" x="779463" y="4565650"/>
          <p14:tracePt t="113940" x="765175" y="4543425"/>
          <p14:tracePt t="113954" x="750888" y="4537075"/>
          <p14:tracePt t="113972" x="722313" y="4537075"/>
          <p14:tracePt t="113988" x="700088" y="4537075"/>
          <p14:tracePt t="114005" x="650875" y="4537075"/>
          <p14:tracePt t="114021" x="614363" y="4557713"/>
          <p14:tracePt t="114039" x="608013" y="4565650"/>
          <p14:tracePt t="114076" x="608013" y="4572000"/>
          <p14:tracePt t="114087" x="608013" y="4579938"/>
          <p14:tracePt t="114088" x="608013" y="4586288"/>
          <p14:tracePt t="114148" x="608013" y="4594225"/>
          <p14:tracePt t="114156" x="628650" y="4572000"/>
          <p14:tracePt t="114161" x="665163" y="4529138"/>
          <p14:tracePt t="114171" x="679450" y="4443413"/>
          <p14:tracePt t="114187" x="679450" y="4394200"/>
          <p14:tracePt t="114204" x="671513" y="4343400"/>
          <p14:tracePt t="114220" x="657225" y="4337050"/>
          <p14:tracePt t="114237" x="622300" y="4337050"/>
          <p14:tracePt t="114254" x="593725" y="4337050"/>
          <p14:tracePt t="114272" x="528638" y="4408488"/>
          <p14:tracePt t="114288" x="493713" y="4500563"/>
          <p14:tracePt t="114304" x="457200" y="4614863"/>
          <p14:tracePt t="114320" x="442913" y="4708525"/>
          <p14:tracePt t="114337" x="442913" y="4765675"/>
          <p14:tracePt t="114354" x="442913" y="4786313"/>
          <p14:tracePt t="114354" x="457200" y="4786313"/>
          <p14:tracePt t="114387" x="479425" y="4794250"/>
          <p14:tracePt t="114388" x="500063" y="4800600"/>
          <p14:tracePt t="114405" x="557213" y="4772025"/>
          <p14:tracePt t="114421" x="636588" y="4694238"/>
          <p14:tracePt t="114438" x="714375" y="4608513"/>
          <p14:tracePt t="114454" x="757238" y="4514850"/>
          <p14:tracePt t="114470" x="757238" y="4429125"/>
          <p14:tracePt t="114487" x="742950" y="4351338"/>
          <p14:tracePt t="114503" x="708025" y="4314825"/>
          <p14:tracePt t="114521" x="679450" y="4314825"/>
          <p14:tracePt t="114538" x="665163" y="4314825"/>
          <p14:tracePt t="114553" x="642938" y="4314825"/>
          <p14:tracePt t="114570" x="600075" y="4314825"/>
          <p14:tracePt t="114570" x="579438" y="4329113"/>
          <p14:tracePt t="114588" x="565150" y="4400550"/>
          <p14:tracePt t="114604" x="565150" y="4486275"/>
          <p14:tracePt t="114620" x="565150" y="4579938"/>
          <p14:tracePt t="114637" x="593725" y="4665663"/>
          <p14:tracePt t="114653" x="636588" y="4700588"/>
          <p14:tracePt t="114670" x="685800" y="4714875"/>
          <p14:tracePt t="114686" x="722313" y="4714875"/>
          <p14:tracePt t="114703" x="742950" y="4700588"/>
          <p14:tracePt t="114720" x="785813" y="4657725"/>
          <p14:tracePt t="114736" x="793750" y="4600575"/>
          <p14:tracePt t="114753" x="793750" y="4537075"/>
          <p14:tracePt t="114770" x="722313" y="4479925"/>
          <p14:tracePt t="114786" x="636588" y="4471988"/>
          <p14:tracePt t="114804" x="593725" y="4471988"/>
          <p14:tracePt t="114820" x="565150" y="4514850"/>
          <p14:tracePt t="114836" x="528638" y="4643438"/>
          <p14:tracePt t="114853" x="522288" y="4722813"/>
          <p14:tracePt t="114870" x="522288" y="4800600"/>
          <p14:tracePt t="114886" x="536575" y="4837113"/>
          <p14:tracePt t="114903" x="579438" y="4865688"/>
          <p14:tracePt t="114920" x="622300" y="4865688"/>
          <p14:tracePt t="114937" x="714375" y="4865688"/>
          <p14:tracePt t="114953" x="765175" y="4865688"/>
          <p14:tracePt t="114970" x="828675" y="4822825"/>
          <p14:tracePt t="114970" x="842963" y="4808538"/>
          <p14:tracePt t="114987" x="850900" y="4800600"/>
          <p14:tracePt t="114987" x="850900" y="4772025"/>
          <p14:tracePt t="115003" x="850900" y="4714875"/>
          <p14:tracePt t="115020" x="850900" y="4686300"/>
          <p14:tracePt t="115036" x="828675" y="4672013"/>
          <p14:tracePt t="115054" x="785813" y="4657725"/>
          <p14:tracePt t="115069" x="742950" y="4657725"/>
          <p14:tracePt t="115087" x="685800" y="4657725"/>
          <p14:tracePt t="115103" x="657225" y="4708525"/>
          <p14:tracePt t="115120" x="636588" y="4779963"/>
          <p14:tracePt t="115136" x="714375" y="4872038"/>
          <p14:tracePt t="115153" x="836613" y="4957763"/>
          <p14:tracePt t="115169" x="928688" y="4986338"/>
          <p14:tracePt t="115187" x="1008063" y="4986338"/>
          <p14:tracePt t="115203" x="1050925" y="4986338"/>
          <p14:tracePt t="115219" x="1057275" y="4965700"/>
          <p14:tracePt t="115236" x="1057275" y="4857750"/>
          <p14:tracePt t="115253" x="1057275" y="4737100"/>
          <p14:tracePt t="115269" x="965200" y="4594225"/>
          <p14:tracePt t="115286" x="871538" y="4500563"/>
          <p14:tracePt t="115303" x="814388" y="4486275"/>
          <p14:tracePt t="115320" x="779463" y="4486275"/>
          <p14:tracePt t="115336" x="765175" y="4494213"/>
          <p14:tracePt t="115353" x="765175" y="4565650"/>
          <p14:tracePt t="115369" x="765175" y="4665663"/>
          <p14:tracePt t="115386" x="722313" y="4800600"/>
          <p14:tracePt t="115402" x="722313" y="4914900"/>
          <p14:tracePt t="115420" x="722313" y="4937125"/>
          <p14:tracePt t="115437" x="728663" y="4943475"/>
          <p14:tracePt t="115453" x="742950" y="4943475"/>
          <p14:tracePt t="115469" x="771525" y="4908550"/>
          <p14:tracePt t="115486" x="793750" y="4814888"/>
          <p14:tracePt t="115502" x="793750" y="4694238"/>
          <p14:tracePt t="115519" x="793750" y="4614863"/>
          <p14:tracePt t="115535" x="757238" y="4551363"/>
          <p14:tracePt t="115553" x="679450" y="4508500"/>
          <p14:tracePt t="115568" x="608013" y="4494213"/>
          <p14:tracePt t="115586" x="565150" y="4494213"/>
          <p14:tracePt t="115602" x="528638" y="4494213"/>
          <p14:tracePt t="115602" x="514350" y="4494213"/>
          <p14:tracePt t="115620" x="471488" y="4514850"/>
          <p14:tracePt t="115636" x="457200" y="4543425"/>
          <p14:tracePt t="115652" x="442913" y="4594225"/>
          <p14:tracePt t="115668" x="442913" y="4637088"/>
          <p14:tracePt t="115686" x="442913" y="4657725"/>
          <p14:tracePt t="115731" x="450850" y="4657725"/>
          <p14:tracePt t="115739" x="471488" y="4657725"/>
          <p14:tracePt t="115745" x="479425" y="4657725"/>
          <p14:tracePt t="115752" x="522288" y="4643438"/>
          <p14:tracePt t="115768" x="542925" y="4600575"/>
          <p14:tracePt t="115786" x="557213" y="4557713"/>
          <p14:tracePt t="115802" x="557213" y="4522788"/>
          <p14:tracePt t="115802" x="557213" y="4514850"/>
          <p14:tracePt t="115820" x="557213" y="4508500"/>
          <p14:tracePt t="115860" x="557213" y="4500563"/>
          <p14:tracePt t="115867" x="536575" y="4500563"/>
          <p14:tracePt t="115875" x="493713" y="4500563"/>
          <p14:tracePt t="115886" x="428625" y="4551363"/>
          <p14:tracePt t="115902" x="379413" y="4637088"/>
          <p14:tracePt t="115918" x="350838" y="4679950"/>
          <p14:tracePt t="115935" x="322263" y="4779963"/>
          <p14:tracePt t="115952" x="322263" y="4822825"/>
          <p14:tracePt t="115968" x="322263" y="4872038"/>
          <p14:tracePt t="115986" x="342900" y="4937125"/>
          <p14:tracePt t="116001" x="379413" y="4965700"/>
          <p14:tracePt t="116019" x="407988" y="4979988"/>
          <p14:tracePt t="116035" x="457200" y="5000625"/>
          <p14:tracePt t="116052" x="514350" y="5014913"/>
          <p14:tracePt t="116068" x="557213" y="5014913"/>
          <p14:tracePt t="116085" x="585788" y="5014913"/>
          <p14:tracePt t="116101" x="614363" y="5014913"/>
          <p14:tracePt t="116118" x="642938" y="4994275"/>
          <p14:tracePt t="116135" x="665163" y="4972050"/>
          <p14:tracePt t="116152" x="708025" y="4914900"/>
          <p14:tracePt t="116168" x="722313" y="4857750"/>
          <p14:tracePt t="116185" x="736600" y="4779963"/>
          <p14:tracePt t="116201" x="757238" y="4694238"/>
          <p14:tracePt t="116218" x="757238" y="4629150"/>
          <p14:tracePt t="116235" x="779463" y="4557713"/>
          <p14:tracePt t="116252" x="785813" y="4514850"/>
          <p14:tracePt t="116268" x="800100" y="4479925"/>
          <p14:tracePt t="116285" x="808038" y="4457700"/>
          <p14:tracePt t="116301" x="808038" y="4443413"/>
          <p14:tracePt t="116318" x="814388" y="4437063"/>
          <p14:tracePt t="116334" x="814388" y="4414838"/>
          <p14:tracePt t="116352" x="814388" y="4400550"/>
          <p14:tracePt t="116368" x="808038" y="4371975"/>
          <p14:tracePt t="116385" x="800100" y="4357688"/>
          <p14:tracePt t="116401" x="779463" y="4329113"/>
          <p14:tracePt t="116417" x="757238" y="4314825"/>
          <p14:tracePt t="116434" x="750888" y="4314825"/>
          <p14:tracePt t="116451" x="714375" y="4314825"/>
          <p14:tracePt t="116468" x="685800" y="4314825"/>
          <p14:tracePt t="116484" x="657225" y="4314825"/>
          <p14:tracePt t="116501" x="628650" y="4314825"/>
          <p14:tracePt t="116518" x="608013" y="4314825"/>
          <p14:tracePt t="116534" x="600075" y="4322763"/>
          <p14:tracePt t="116551" x="579438" y="4329113"/>
          <p14:tracePt t="116568" x="557213" y="4337050"/>
          <p14:tracePt t="116585" x="528638" y="4351338"/>
          <p14:tracePt t="116600" x="514350" y="4365625"/>
          <p14:tracePt t="116618" x="500063" y="4379913"/>
          <p14:tracePt t="116634" x="493713" y="4408488"/>
          <p14:tracePt t="116651" x="485775" y="4429125"/>
          <p14:tracePt t="116668" x="485775" y="4443413"/>
          <p14:tracePt t="116685" x="485775" y="4486275"/>
          <p14:tracePt t="116701" x="485775" y="4522788"/>
          <p14:tracePt t="116718" x="485775" y="4579938"/>
          <p14:tracePt t="116734" x="485775" y="4643438"/>
          <p14:tracePt t="116751" x="485775" y="4657725"/>
          <p14:tracePt t="116767" x="485775" y="4665663"/>
          <p14:tracePt t="116784" x="485775" y="4672013"/>
          <p14:tracePt t="116800" x="485775" y="4700588"/>
          <p14:tracePt t="116817" x="508000" y="4708525"/>
          <p14:tracePt t="116833" x="528638" y="4714875"/>
          <p14:tracePt t="116851" x="550863" y="4729163"/>
          <p14:tracePt t="116868" x="571500" y="4751388"/>
          <p14:tracePt t="116884" x="579438" y="4757738"/>
          <p14:tracePt t="116900" x="614363" y="4757738"/>
          <p14:tracePt t="116917" x="642938" y="4757738"/>
          <p14:tracePt t="116934" x="679450" y="4757738"/>
          <p14:tracePt t="116950" x="693738" y="4757738"/>
          <p14:tracePt t="116987" x="700088" y="4757738"/>
          <p14:tracePt t="116988" x="714375" y="4737100"/>
          <p14:tracePt t="117001" x="736600" y="4729163"/>
          <p14:tracePt t="117036" x="750888" y="4714875"/>
          <p14:tracePt t="117036" x="757238" y="4714875"/>
          <p14:tracePt t="117050" x="779463" y="4700588"/>
          <p14:tracePt t="117212" x="779463" y="4694238"/>
          <p14:tracePt t="117419" x="785813" y="4665663"/>
          <p14:tracePt t="117420" x="814388" y="4651375"/>
          <p14:tracePt t="117437" x="822325" y="4651375"/>
          <p14:tracePt t="117449" x="857250" y="4637088"/>
          <p14:tracePt t="117466" x="1071563" y="4543425"/>
          <p14:tracePt t="117467" x="1179513" y="4500563"/>
          <p14:tracePt t="117483" x="1665288" y="4308475"/>
          <p14:tracePt t="117501" x="1965325" y="4165600"/>
          <p14:tracePt t="117516" x="2100263" y="4100513"/>
          <p14:tracePt t="117533" x="2171700" y="4065588"/>
          <p14:tracePt t="117549" x="2214563" y="4037013"/>
          <p14:tracePt t="117567" x="2271713" y="4008438"/>
          <p14:tracePt t="117583" x="2351088" y="3965575"/>
          <p14:tracePt t="117600" x="2379663" y="3951288"/>
          <p14:tracePt t="117616" x="2451100" y="3914775"/>
          <p14:tracePt t="117634" x="2543175" y="3894138"/>
          <p14:tracePt t="117649" x="2600325" y="3886200"/>
          <p14:tracePt t="117667" x="2679700" y="3865563"/>
          <p14:tracePt t="117683" x="2836863" y="3814763"/>
          <p14:tracePt t="117700" x="3000375" y="3751263"/>
          <p14:tracePt t="117716" x="3151188" y="3686175"/>
          <p14:tracePt t="117733" x="3294063" y="3651250"/>
          <p14:tracePt t="117750" x="3479800" y="3586163"/>
          <p14:tracePt t="117767" x="3671888" y="3529013"/>
          <p14:tracePt t="117783" x="3857625" y="3479800"/>
          <p14:tracePt t="117800" x="4051300" y="3414713"/>
          <p14:tracePt t="117815" x="4265613" y="3357563"/>
          <p14:tracePt t="117833" x="4414838" y="3322638"/>
          <p14:tracePt t="117849" x="4557713" y="3286125"/>
          <p14:tracePt t="117866" x="4600575" y="3279775"/>
          <p14:tracePt t="117882" x="4679950" y="3251200"/>
          <p14:tracePt t="117899" x="4729163" y="3236913"/>
          <p14:tracePt t="117915" x="4757738" y="3228975"/>
          <p14:tracePt t="117933" x="4794250" y="3222625"/>
          <p14:tracePt t="117949" x="4814888" y="3214688"/>
          <p14:tracePt t="117966" x="4851400" y="3200400"/>
          <p14:tracePt t="117982" x="4908550" y="3186113"/>
          <p14:tracePt t="117999" x="5000625" y="3151188"/>
          <p14:tracePt t="118016" x="5043488" y="3143250"/>
          <p14:tracePt t="118033" x="5108575" y="3122613"/>
          <p14:tracePt t="118049" x="5143500" y="3114675"/>
          <p14:tracePt t="118066" x="5157788" y="3108325"/>
          <p14:tracePt t="118082" x="5172075" y="3108325"/>
          <p14:tracePt t="118082" x="5180013" y="3108325"/>
          <p14:tracePt t="118099" x="5214938" y="3108325"/>
          <p14:tracePt t="118115" x="5257800" y="3108325"/>
          <p14:tracePt t="118132" x="5286375" y="3108325"/>
          <p14:tracePt t="118148" x="5300663" y="3108325"/>
          <p14:tracePt t="118165" x="5322888" y="3100388"/>
          <p14:tracePt t="118307" x="5314950" y="3100388"/>
          <p14:tracePt t="118316" x="5286375" y="3100388"/>
          <p14:tracePt t="118319" x="5200650" y="3100388"/>
          <p14:tracePt t="118331" x="5143500" y="3100388"/>
          <p14:tracePt t="118348" x="5129213" y="3100388"/>
          <p14:tracePt t="118365" x="5108575" y="3100388"/>
          <p14:tracePt t="118411" x="5100638" y="3100388"/>
          <p14:tracePt t="118418" x="5094288" y="3100388"/>
          <p14:tracePt t="118431" x="5086350" y="3100388"/>
          <p14:tracePt t="118433" x="5065713" y="3100388"/>
          <p14:tracePt t="118449" x="5022850" y="3094038"/>
          <p14:tracePt t="118465" x="4986338" y="3086100"/>
          <p14:tracePt t="118481" x="4957763" y="3065463"/>
          <p14:tracePt t="118481" x="4951413" y="3065463"/>
          <p14:tracePt t="118500" x="4929188" y="3057525"/>
          <p14:tracePt t="118515" x="4894263" y="3043238"/>
          <p14:tracePt t="118532" x="4843463" y="3014663"/>
          <p14:tracePt t="118548" x="4786313" y="2965450"/>
          <p14:tracePt t="118564" x="4737100" y="2936875"/>
          <p14:tracePt t="118582" x="4672013" y="2894013"/>
          <p14:tracePt t="118598" x="4622800" y="2851150"/>
          <p14:tracePt t="118614" x="4565650" y="2800350"/>
          <p14:tracePt t="118631" x="4514850" y="2751138"/>
          <p14:tracePt t="118648" x="4451350" y="2679700"/>
          <p14:tracePt t="118665" x="4429125" y="2608263"/>
          <p14:tracePt t="118681" x="4408488" y="2471738"/>
          <p14:tracePt t="118698" x="4400550" y="2365375"/>
          <p14:tracePt t="118714" x="4386263" y="2165350"/>
          <p14:tracePt t="118732" x="4386263" y="2065338"/>
          <p14:tracePt t="118747" x="4386263" y="2008188"/>
          <p14:tracePt t="118764" x="4386263" y="1928813"/>
          <p14:tracePt t="118781" x="4386263" y="1900238"/>
          <p14:tracePt t="118797" x="4386263" y="1865313"/>
          <p14:tracePt t="118814" x="4422775" y="1828800"/>
          <p14:tracePt t="118831" x="4494213" y="1779588"/>
          <p14:tracePt t="118848" x="4572000" y="1700213"/>
          <p14:tracePt t="118864" x="4665663" y="1622425"/>
          <p14:tracePt t="118881" x="4722813" y="1593850"/>
          <p14:tracePt t="118897" x="4757738" y="1579563"/>
          <p14:tracePt t="118914" x="4786313" y="1579563"/>
          <p14:tracePt t="118931" x="4857750" y="1579563"/>
          <p14:tracePt t="118948" x="4900613" y="1579563"/>
          <p14:tracePt t="118964" x="5008563" y="1651000"/>
          <p14:tracePt t="118981" x="5080000" y="1757363"/>
          <p14:tracePt t="118998" x="5137150" y="1793875"/>
          <p14:tracePt t="119014" x="5165725" y="1843088"/>
          <p14:tracePt t="119030" x="5180013" y="1871663"/>
          <p14:tracePt t="119047" x="5180013" y="1928813"/>
          <p14:tracePt t="119063" x="5200650" y="2008188"/>
          <p14:tracePt t="119080" x="5200650" y="2085975"/>
          <p14:tracePt t="119097" x="5200650" y="2151063"/>
          <p14:tracePt t="119114" x="5208588" y="2228850"/>
          <p14:tracePt t="119130" x="5208588" y="2293938"/>
          <p14:tracePt t="119147" x="5208588" y="2336800"/>
          <p14:tracePt t="119163" x="5208588" y="2379663"/>
          <p14:tracePt t="119180" x="5208588" y="2457450"/>
          <p14:tracePt t="119197" x="5208588" y="2557463"/>
          <p14:tracePt t="119215" x="5208588" y="2636838"/>
          <p14:tracePt t="119230" x="5208588" y="2700338"/>
          <p14:tracePt t="119248" x="5208588" y="2757488"/>
          <p14:tracePt t="119263" x="5208588" y="2814638"/>
          <p14:tracePt t="119280" x="5208588" y="2843213"/>
          <p14:tracePt t="119297" x="5194300" y="2879725"/>
          <p14:tracePt t="119313" x="5186363" y="2936875"/>
          <p14:tracePt t="119331" x="5151438" y="3022600"/>
          <p14:tracePt t="119348" x="5129213" y="3079750"/>
          <p14:tracePt t="119364" x="5094288" y="3114675"/>
          <p14:tracePt t="119381" x="5043488" y="3165475"/>
          <p14:tracePt t="119396" x="4994275" y="3200400"/>
          <p14:tracePt t="119414" x="4929188" y="3243263"/>
          <p14:tracePt t="119430" x="4843463" y="3314700"/>
          <p14:tracePt t="119447" x="4751388" y="3400425"/>
          <p14:tracePt t="119463" x="4657725" y="3500438"/>
          <p14:tracePt t="119481" x="4622800" y="3514725"/>
          <p14:tracePt t="119496" x="4586288" y="3543300"/>
          <p14:tracePt t="119513" x="4537075" y="3557588"/>
          <p14:tracePt t="119530" x="4486275" y="3586163"/>
          <p14:tracePt t="119530" x="4457700" y="3594100"/>
          <p14:tracePt t="119548" x="4429125" y="3629025"/>
          <p14:tracePt t="119548" x="4414838" y="3643313"/>
          <p14:tracePt t="119563" x="4379913" y="3679825"/>
          <p14:tracePt t="119684" x="4371975" y="3657600"/>
          <p14:tracePt t="119691" x="4371975" y="3536950"/>
          <p14:tracePt t="119700" x="4371975" y="3479800"/>
          <p14:tracePt t="119704" x="4371975" y="3443288"/>
          <p14:tracePt t="119713" x="4386263" y="3336925"/>
          <p14:tracePt t="119730" x="4451350" y="3200400"/>
          <p14:tracePt t="119730" x="4457700" y="3171825"/>
          <p14:tracePt t="119748" x="4508500" y="3100388"/>
          <p14:tracePt t="119764" x="4537075" y="3008313"/>
          <p14:tracePt t="119780" x="4537075" y="2914650"/>
          <p14:tracePt t="119796" x="4543425" y="2886075"/>
          <p14:tracePt t="119813" x="4543425" y="2879725"/>
          <p14:tracePt t="119829" x="4543425" y="2871788"/>
          <p14:tracePt t="119907" x="4514850" y="2886075"/>
          <p14:tracePt t="119915" x="4457700" y="2914650"/>
          <p14:tracePt t="119923" x="4429125" y="2922588"/>
          <p14:tracePt t="119929" x="4386263" y="2922588"/>
          <p14:tracePt t="119946" x="4343400" y="2928938"/>
          <p14:tracePt t="119962" x="4251325" y="2928938"/>
          <p14:tracePt t="119980" x="4179888" y="2943225"/>
          <p14:tracePt t="119996" x="4094163" y="2951163"/>
          <p14:tracePt t="120012" x="3971925" y="2951163"/>
          <p14:tracePt t="120029" x="3829050" y="2951163"/>
          <p14:tracePt t="120046" x="3686175" y="2971800"/>
          <p14:tracePt t="120062" x="3471863" y="3000375"/>
          <p14:tracePt t="120080" x="3236913" y="3014663"/>
          <p14:tracePt t="120095" x="2957513" y="3057525"/>
          <p14:tracePt t="120113" x="2736850" y="3057525"/>
          <p14:tracePt t="120129" x="2586038" y="3079750"/>
          <p14:tracePt t="120146" x="2522538" y="3079750"/>
          <p14:tracePt t="120162" x="2436813" y="3079750"/>
          <p14:tracePt t="120180" x="2408238" y="3079750"/>
          <p14:tracePt t="120196" x="2379663" y="3079750"/>
          <p14:tracePt t="120212" x="2343150" y="3079750"/>
          <p14:tracePt t="120229" x="2322513" y="3079750"/>
          <p14:tracePt t="120291" x="2314575" y="3079750"/>
          <p14:tracePt t="120296" x="2300288" y="3079750"/>
          <p14:tracePt t="120301" x="2279650" y="3057525"/>
          <p14:tracePt t="120313" x="2271713" y="3051175"/>
          <p14:tracePt t="120329" x="2257425" y="3036888"/>
          <p14:tracePt t="120345" x="2257425" y="3022600"/>
          <p14:tracePt t="120362" x="2251075" y="3014663"/>
          <p14:tracePt t="120362" x="2251075" y="2994025"/>
          <p14:tracePt t="120380" x="2236788" y="2979738"/>
          <p14:tracePt t="120395" x="2222500" y="2965450"/>
          <p14:tracePt t="120412" x="2193925" y="2943225"/>
          <p14:tracePt t="120428" x="2143125" y="2928938"/>
          <p14:tracePt t="120445" x="2036763" y="2894013"/>
          <p14:tracePt t="120462" x="1922463" y="2857500"/>
          <p14:tracePt t="120478" x="1822450" y="2828925"/>
          <p14:tracePt t="120495" x="1708150" y="2808288"/>
          <p14:tracePt t="120512" x="1579563" y="2771775"/>
          <p14:tracePt t="120528" x="1471613" y="2743200"/>
          <p14:tracePt t="120545" x="1385888" y="2743200"/>
          <p14:tracePt t="120562" x="1343025" y="2743200"/>
          <p14:tracePt t="120578" x="1271588" y="2743200"/>
          <p14:tracePt t="120596" x="1250950" y="2743200"/>
          <p14:tracePt t="120611" x="1236663" y="2728913"/>
          <p14:tracePt t="120629" x="1222375" y="2722563"/>
          <p14:tracePt t="120675" x="1214438" y="2722563"/>
          <p14:tracePt t="120707" x="1208088" y="2722563"/>
          <p14:tracePt t="120715" x="1200150" y="2722563"/>
          <p14:tracePt t="120723" x="1179513" y="2722563"/>
          <p14:tracePt t="120728" x="1171575" y="2722563"/>
          <p14:tracePt t="120787" x="1185863" y="2722563"/>
          <p14:tracePt t="120793" x="1222375" y="2722563"/>
          <p14:tracePt t="120795" x="1279525" y="2736850"/>
          <p14:tracePt t="120811" x="1343025" y="2736850"/>
          <p14:tracePt t="120828" x="1400175" y="2736850"/>
          <p14:tracePt t="120845" x="1465263" y="2736850"/>
          <p14:tracePt t="120862" x="1585913" y="2736850"/>
          <p14:tracePt t="120877" x="1757363" y="2736850"/>
          <p14:tracePt t="120895" x="1936750" y="2757488"/>
          <p14:tracePt t="120911" x="2093913" y="2786063"/>
          <p14:tracePt t="120928" x="2200275" y="2786063"/>
          <p14:tracePt t="120945" x="2279650" y="2786063"/>
          <p14:tracePt t="120962" x="2351088" y="2786063"/>
          <p14:tracePt t="120978" x="2393950" y="2786063"/>
          <p14:tracePt t="120995" x="2457450" y="2786063"/>
          <p14:tracePt t="121011" x="2679700" y="2800350"/>
          <p14:tracePt t="121028" x="2943225" y="2822575"/>
          <p14:tracePt t="121044" x="3179763" y="2822575"/>
          <p14:tracePt t="121061" x="3422650" y="2822575"/>
          <p14:tracePt t="121078" x="3608388" y="2822575"/>
          <p14:tracePt t="121096" x="3779838" y="2822575"/>
          <p14:tracePt t="121111" x="3908425" y="2822575"/>
          <p14:tracePt t="121127" x="4037013" y="2794000"/>
          <p14:tracePt t="121144" x="4157663" y="2786063"/>
          <p14:tracePt t="121161" x="4322763" y="2771775"/>
          <p14:tracePt t="121177" x="4500563" y="2736850"/>
          <p14:tracePt t="121195" x="4672013" y="2708275"/>
          <p14:tracePt t="121211" x="4943475" y="2671763"/>
          <p14:tracePt t="121228" x="5051425" y="2657475"/>
          <p14:tracePt t="121244" x="5094288" y="2657475"/>
          <p14:tracePt t="121261" x="5114925" y="2657475"/>
          <p14:tracePt t="121278" x="5151438" y="2657475"/>
          <p14:tracePt t="121295" x="5180013" y="2657475"/>
          <p14:tracePt t="121311" x="5237163" y="2651125"/>
          <p14:tracePt t="121328" x="5300663" y="2651125"/>
          <p14:tracePt t="121344" x="5357813" y="2636838"/>
          <p14:tracePt t="121362" x="5422900" y="2636838"/>
          <p14:tracePt t="121378" x="5472113" y="2636838"/>
          <p14:tracePt t="121395" x="5543550" y="2636838"/>
          <p14:tracePt t="121410" x="5637213" y="2636838"/>
          <p14:tracePt t="121428" x="5708650" y="2636838"/>
          <p14:tracePt t="121444" x="5757863" y="2636838"/>
          <p14:tracePt t="121461" x="5843588" y="2614613"/>
          <p14:tracePt t="121478" x="5900738" y="2608263"/>
          <p14:tracePt t="121495" x="5994400" y="2600325"/>
          <p14:tracePt t="121510" x="6022975" y="2600325"/>
          <p14:tracePt t="121528" x="6080125" y="2586038"/>
          <p14:tracePt t="121544" x="6143625" y="2571750"/>
          <p14:tracePt t="121562" x="6229350" y="2557463"/>
          <p14:tracePt t="121577" x="6286500" y="2551113"/>
          <p14:tracePt t="121595" x="6337300" y="2536825"/>
          <p14:tracePt t="121610" x="6386513" y="2522538"/>
          <p14:tracePt t="121610" x="6408738" y="2514600"/>
          <p14:tracePt t="121628" x="6443663" y="2508250"/>
          <p14:tracePt t="121644" x="6465888" y="2493963"/>
          <p14:tracePt t="121764" x="6394450" y="2500313"/>
          <p14:tracePt t="121771" x="6286500" y="2500313"/>
          <p14:tracePt t="121784" x="6186488" y="2500313"/>
          <p14:tracePt t="121794" x="5994400" y="2500313"/>
          <p14:tracePt t="121809" x="5800725" y="2500313"/>
          <p14:tracePt t="121809" x="5715000" y="2500313"/>
          <p14:tracePt t="121828" x="5608638" y="2500313"/>
          <p14:tracePt t="121844" x="5543550" y="2500313"/>
          <p14:tracePt t="121860" x="5494338" y="2500313"/>
          <p14:tracePt t="121876" x="5437188" y="2522538"/>
          <p14:tracePt t="121893" x="5394325" y="2522538"/>
          <p14:tracePt t="121910" x="5300663" y="2528888"/>
          <p14:tracePt t="121927" x="5194300" y="2543175"/>
          <p14:tracePt t="121943" x="5072063" y="2543175"/>
          <p14:tracePt t="121960" x="4965700" y="2543175"/>
          <p14:tracePt t="121977" x="4857750" y="2543175"/>
          <p14:tracePt t="121993" x="4751388" y="2543175"/>
          <p14:tracePt t="122009" x="4643438" y="2543175"/>
          <p14:tracePt t="122027" x="4522788" y="2543175"/>
          <p14:tracePt t="122043" x="4308475" y="2579688"/>
          <p14:tracePt t="122060" x="4137025" y="2600325"/>
          <p14:tracePt t="122076" x="3979863" y="2600325"/>
          <p14:tracePt t="122093" x="3871913" y="2600325"/>
          <p14:tracePt t="122109" x="3765550" y="2600325"/>
          <p14:tracePt t="122126" x="3657600" y="2600325"/>
          <p14:tracePt t="122143" x="3522663" y="2600325"/>
          <p14:tracePt t="122159" x="3465513" y="2600325"/>
          <p14:tracePt t="122176" x="3408363" y="2600325"/>
          <p14:tracePt t="122193" x="3365500" y="2600325"/>
          <p14:tracePt t="122209" x="3357563" y="2600325"/>
          <p14:tracePt t="122226" x="3343275" y="2600325"/>
          <p14:tracePt t="122267" x="3336925" y="2608263"/>
          <p14:tracePt t="122299" x="3328988" y="2608263"/>
          <p14:tracePt t="122308" x="3300413" y="2628900"/>
          <p14:tracePt t="122314" x="3279775" y="2636838"/>
          <p14:tracePt t="122326" x="3236913" y="2643188"/>
          <p14:tracePt t="122342" x="3186113" y="2651125"/>
          <p14:tracePt t="122360" x="3143250" y="2671763"/>
          <p14:tracePt t="122376" x="3128963" y="2679700"/>
          <p14:tracePt t="122392" x="3051175" y="2708275"/>
          <p14:tracePt t="122409" x="2979738" y="2728913"/>
          <p14:tracePt t="122425" x="2936875" y="2736850"/>
          <p14:tracePt t="122443" x="2894013" y="2751138"/>
          <p14:tracePt t="122460" x="2851150" y="2765425"/>
          <p14:tracePt t="122475" x="2794000" y="2765425"/>
          <p14:tracePt t="122492" x="2751138" y="2765425"/>
          <p14:tracePt t="122509" x="2722563" y="2765425"/>
          <p14:tracePt t="122526" x="2679700" y="2765425"/>
          <p14:tracePt t="122542" x="2651125" y="2765425"/>
          <p14:tracePt t="122560" x="2608263" y="2765425"/>
          <p14:tracePt t="122575" x="2565400" y="2779713"/>
          <p14:tracePt t="122593" x="2522538" y="2779713"/>
          <p14:tracePt t="122609" x="2486025" y="2786063"/>
          <p14:tracePt t="122626" x="2479675" y="2786063"/>
          <p14:tracePt t="122643" x="2457450" y="2786063"/>
          <p14:tracePt t="122658" x="2428875" y="2794000"/>
          <p14:tracePt t="122677" x="2422525" y="2794000"/>
          <p14:tracePt t="122692" x="2408238" y="2794000"/>
          <p14:tracePt t="122709" x="2386013" y="2794000"/>
          <p14:tracePt t="122725" x="2379663" y="2794000"/>
          <p14:tracePt t="122742" x="2371725" y="2794000"/>
          <p14:tracePt t="122759" x="2365375" y="2794000"/>
          <p14:tracePt t="122796" x="2351088" y="2794000"/>
          <p14:tracePt t="122808" x="2343150" y="2800350"/>
          <p14:tracePt t="123347" x="2336800" y="2808288"/>
          <p14:tracePt t="123355" x="2328863" y="2808288"/>
          <p14:tracePt t="123363" x="2251075" y="2808288"/>
          <p14:tracePt t="123374" x="2165350" y="2808288"/>
          <p14:tracePt t="123392" x="2085975" y="2808288"/>
          <p14:tracePt t="123408" x="1993900" y="2808288"/>
          <p14:tracePt t="123424" x="1951038" y="2794000"/>
          <p14:tracePt t="123441" x="1922463" y="2794000"/>
          <p14:tracePt t="123457" x="1914525" y="2794000"/>
          <p14:tracePt t="123475" x="1900238" y="2786063"/>
          <p14:tracePt t="123491" x="1871663" y="2786063"/>
          <p14:tracePt t="123508" x="1865313" y="2786063"/>
          <p14:tracePt t="123524" x="1843088" y="2786063"/>
          <p14:tracePt t="123541" x="1836738" y="2786063"/>
          <p14:tracePt t="123611" x="1828800" y="2786063"/>
          <p14:tracePt t="123619" x="1814513" y="2786063"/>
          <p14:tracePt t="123633" x="1800225" y="2786063"/>
          <p14:tracePt t="123651" x="1779588" y="2786063"/>
          <p14:tracePt t="123659" x="1765300" y="2786063"/>
          <p14:tracePt t="123664" x="1751013" y="2786063"/>
          <p14:tracePt t="123674" x="1714500" y="2786063"/>
          <p14:tracePt t="123690" x="1665288" y="2786063"/>
          <p14:tracePt t="123708" x="1600200" y="2786063"/>
          <p14:tracePt t="123724" x="1528763" y="2765425"/>
          <p14:tracePt t="123741" x="1471613" y="2757488"/>
          <p14:tracePt t="123757" x="1408113" y="2757488"/>
          <p14:tracePt t="123775" x="1350963" y="2757488"/>
          <p14:tracePt t="123790" x="1300163" y="2757488"/>
          <p14:tracePt t="123807" x="1243013" y="2757488"/>
          <p14:tracePt t="123823" x="1200150" y="2757488"/>
          <p14:tracePt t="123841" x="1165225" y="2757488"/>
          <p14:tracePt t="123857" x="1136650" y="2757488"/>
          <p14:tracePt t="123875" x="1100138" y="2757488"/>
          <p14:tracePt t="123890" x="1050925" y="2757488"/>
          <p14:tracePt t="123908" x="1008063" y="2757488"/>
          <p14:tracePt t="123924" x="971550" y="2757488"/>
          <p14:tracePt t="123941" x="957263" y="2757488"/>
          <p14:tracePt t="123957" x="950913" y="2757488"/>
          <p14:tracePt t="123973" x="914400" y="2757488"/>
          <p14:tracePt t="123990" x="893763" y="2751138"/>
          <p14:tracePt t="124007" x="879475" y="2751138"/>
          <p14:tracePt t="124023" x="871538" y="2736850"/>
          <p14:tracePt t="124040" x="865188" y="2722563"/>
          <p14:tracePt t="124115" x="865188" y="2714625"/>
          <p14:tracePt t="124132" x="865188" y="2708275"/>
          <p14:tracePt t="124147" x="871538" y="2708275"/>
          <p14:tracePt t="124160" x="885825" y="2693988"/>
          <p14:tracePt t="124166" x="893763" y="2686050"/>
          <p14:tracePt t="124173" x="900113" y="2679700"/>
          <p14:tracePt t="124228" x="908050" y="2671763"/>
          <p14:tracePt t="124243" x="914400" y="2671763"/>
          <p14:tracePt t="124275" x="922338" y="2671763"/>
          <p14:tracePt t="124283" x="950913" y="2671763"/>
          <p14:tracePt t="124291" x="979488" y="2671763"/>
          <p14:tracePt t="124298" x="1008063" y="2671763"/>
          <p14:tracePt t="124306" x="1057275" y="2671763"/>
          <p14:tracePt t="124306" x="1065213" y="2671763"/>
          <p14:tracePt t="124323" x="1108075" y="2671763"/>
          <p14:tracePt t="124339" x="1171575" y="2671763"/>
          <p14:tracePt t="124356" x="1236663" y="2671763"/>
          <p14:tracePt t="124373" x="1293813" y="2671763"/>
          <p14:tracePt t="124389" x="1357313" y="2671763"/>
          <p14:tracePt t="124406" x="1428750" y="2671763"/>
          <p14:tracePt t="124423" x="1514475" y="2671763"/>
          <p14:tracePt t="124439" x="1579563" y="2671763"/>
          <p14:tracePt t="124456" x="1622425" y="2671763"/>
          <p14:tracePt t="124473" x="1671638" y="2671763"/>
          <p14:tracePt t="124490" x="1714500" y="2671763"/>
          <p14:tracePt t="124506" x="1757363" y="2671763"/>
          <p14:tracePt t="124522" x="1851025" y="2671763"/>
          <p14:tracePt t="124539" x="1893888" y="2671763"/>
          <p14:tracePt t="124557" x="1928813" y="2665413"/>
          <p14:tracePt t="124572" x="1957388" y="2665413"/>
          <p14:tracePt t="124606" x="2014538" y="2665413"/>
          <p14:tracePt t="124607" x="2093913" y="2665413"/>
          <p14:tracePt t="124623" x="2200275" y="2665413"/>
          <p14:tracePt t="124639" x="2251075" y="2665413"/>
          <p14:tracePt t="124656" x="2308225" y="2665413"/>
          <p14:tracePt t="124672" x="2351088" y="2665413"/>
          <p14:tracePt t="124690" x="2408238" y="2665413"/>
          <p14:tracePt t="124706" x="2500313" y="2671763"/>
          <p14:tracePt t="124706" x="2557463" y="2693988"/>
          <p14:tracePt t="124724" x="2636838" y="2700338"/>
          <p14:tracePt t="124740" x="2757488" y="2714625"/>
          <p14:tracePt t="124757" x="2871788" y="2722563"/>
          <p14:tracePt t="124772" x="2994025" y="2751138"/>
          <p14:tracePt t="124790" x="3157538" y="2771775"/>
          <p14:tracePt t="124805" x="3365500" y="2771775"/>
          <p14:tracePt t="124823" x="3514725" y="2771775"/>
          <p14:tracePt t="124839" x="3636963" y="2714625"/>
          <p14:tracePt t="124855" x="3694113" y="2686050"/>
          <p14:tracePt t="124872" x="3722688" y="2671763"/>
          <p14:tracePt t="124889" x="3757613" y="2643188"/>
          <p14:tracePt t="124905" x="3808413" y="2636838"/>
          <p14:tracePt t="124922" x="3871913" y="2608263"/>
          <p14:tracePt t="124938" x="3965575" y="2551113"/>
          <p14:tracePt t="124956" x="4022725" y="2522538"/>
          <p14:tracePt t="124972" x="4057650" y="2493963"/>
          <p14:tracePt t="124989" x="4100513" y="2486025"/>
          <p14:tracePt t="125005" x="4143375" y="2465388"/>
          <p14:tracePt t="125022" x="4194175" y="2457450"/>
          <p14:tracePt t="125039" x="4214813" y="2451100"/>
          <p14:tracePt t="125056" x="4251325" y="2451100"/>
          <p14:tracePt t="125072" x="4279900" y="2436813"/>
          <p14:tracePt t="125089" x="4337050" y="2436813"/>
          <p14:tracePt t="125105" x="4414838" y="2436813"/>
          <p14:tracePt t="125122" x="4479925" y="2436813"/>
          <p14:tracePt t="125138" x="4608513" y="2436813"/>
          <p14:tracePt t="125156" x="4672013" y="2436813"/>
          <p14:tracePt t="125172" x="4751388" y="2436813"/>
          <p14:tracePt t="125189" x="4808538" y="2436813"/>
          <p14:tracePt t="125205" x="4894263" y="2443163"/>
          <p14:tracePt t="125222" x="4965700" y="2443163"/>
          <p14:tracePt t="125238" x="5037138" y="2443163"/>
          <p14:tracePt t="125256" x="5094288" y="2443163"/>
          <p14:tracePt t="125272" x="5129213" y="2443163"/>
          <p14:tracePt t="125289" x="5151438" y="2443163"/>
          <p14:tracePt t="125304" x="5165725" y="2443163"/>
          <p14:tracePt t="125322" x="5180013" y="2443163"/>
          <p14:tracePt t="125747" x="0" y="0"/>
        </p14:tracePtLst>
        <p14:tracePtLst>
          <p14:tracePt t="135249" x="5422900" y="1979613"/>
          <p14:tracePt t="135300" x="5429250" y="1979613"/>
          <p14:tracePt t="135348" x="5437188" y="1979613"/>
          <p14:tracePt t="135355" x="5443538" y="1979613"/>
          <p14:tracePt t="135363" x="5486400" y="1979613"/>
          <p14:tracePt t="135373" x="5565775" y="1979613"/>
          <p14:tracePt t="135391" x="5651500" y="1979613"/>
          <p14:tracePt t="135407" x="5715000" y="1979613"/>
          <p14:tracePt t="135423" x="5808663" y="1971675"/>
          <p14:tracePt t="135441" x="5880100" y="1957388"/>
          <p14:tracePt t="135457" x="5922963" y="1957388"/>
          <p14:tracePt t="135474" x="5972175" y="1936750"/>
          <p14:tracePt t="135474" x="5986463" y="1936750"/>
          <p14:tracePt t="135491" x="6000750" y="1936750"/>
          <p14:tracePt t="135508" x="6043613" y="1928813"/>
          <p14:tracePt t="135525" x="6065838" y="1914525"/>
          <p14:tracePt t="135540" x="6122988" y="1914525"/>
          <p14:tracePt t="135557" x="6180138" y="1900238"/>
          <p14:tracePt t="135573" x="6243638" y="1900238"/>
          <p14:tracePt t="135607" x="6323013" y="1893888"/>
          <p14:tracePt t="135608" x="6408738" y="1857375"/>
          <p14:tracePt t="135624" x="6465888" y="1843088"/>
          <p14:tracePt t="135640" x="6523038" y="1814513"/>
          <p14:tracePt t="135657" x="6557963" y="1808163"/>
          <p14:tracePt t="135673" x="6608763" y="1785938"/>
          <p14:tracePt t="135690" x="6665913" y="1771650"/>
          <p14:tracePt t="135706" x="6765925" y="1751013"/>
          <p14:tracePt t="135724" x="6808788" y="1736725"/>
          <p14:tracePt t="135740" x="6843713" y="1722438"/>
          <p14:tracePt t="135757" x="6872288" y="1714500"/>
          <p14:tracePt t="135773" x="6900863" y="1708150"/>
          <p14:tracePt t="135790" x="6923088" y="1708150"/>
          <p14:tracePt t="135867" x="6929438" y="1708150"/>
          <p14:tracePt t="135899" x="6943725" y="1708150"/>
          <p14:tracePt t="135915" x="6951663" y="1708150"/>
          <p14:tracePt t="135931" x="6958013" y="1708150"/>
          <p14:tracePt t="135947" x="6965950" y="1708150"/>
          <p14:tracePt t="135963" x="6972300" y="1708150"/>
          <p14:tracePt t="135971" x="6972300" y="1714500"/>
          <p14:tracePt t="135979" x="6994525" y="1728788"/>
          <p14:tracePt t="135989" x="6994525" y="1765300"/>
          <p14:tracePt t="136006" x="7000875" y="1785938"/>
          <p14:tracePt t="136023" x="7008813" y="1793875"/>
          <p14:tracePt t="136039" x="7015163" y="1808163"/>
          <p14:tracePt t="136057" x="7023100" y="1857375"/>
          <p14:tracePt t="136072" x="7029450" y="1879600"/>
          <p14:tracePt t="136090" x="7029450" y="1885950"/>
          <p14:tracePt t="136106" x="7029450" y="1908175"/>
          <p14:tracePt t="136123" x="7029450" y="1922463"/>
          <p14:tracePt t="136139" x="7029450" y="1951038"/>
          <p14:tracePt t="136157" x="7023100" y="1979613"/>
          <p14:tracePt t="136172" x="7000875" y="1993900"/>
          <p14:tracePt t="136190" x="6986588" y="1993900"/>
          <p14:tracePt t="136206" x="6943725" y="2008188"/>
          <p14:tracePt t="136223" x="6915150" y="2008188"/>
          <p14:tracePt t="136239" x="6851650" y="2008188"/>
          <p14:tracePt t="136257" x="6772275" y="2008188"/>
          <p14:tracePt t="136272" x="6680200" y="2008188"/>
          <p14:tracePt t="136289" x="6557963" y="2008188"/>
          <p14:tracePt t="136306" x="6457950" y="2008188"/>
          <p14:tracePt t="136306" x="6386513" y="2008188"/>
          <p14:tracePt t="136323" x="6265863" y="2008188"/>
          <p14:tracePt t="136340" x="6157913" y="2022475"/>
          <p14:tracePt t="136356" x="6057900" y="2057400"/>
          <p14:tracePt t="136372" x="5965825" y="2079625"/>
          <p14:tracePt t="136390" x="5872163" y="2108200"/>
          <p14:tracePt t="136405" x="5800725" y="2108200"/>
          <p14:tracePt t="136423" x="5722938" y="2122488"/>
          <p14:tracePt t="136439" x="5629275" y="2128838"/>
          <p14:tracePt t="136456" x="5537200" y="2151063"/>
          <p14:tracePt t="136472" x="5429250" y="2165350"/>
          <p14:tracePt t="136490" x="5322888" y="2171700"/>
          <p14:tracePt t="136505" x="5251450" y="2185988"/>
          <p14:tracePt t="136523" x="5208588" y="2200275"/>
          <p14:tracePt t="136539" x="5094288" y="2200275"/>
          <p14:tracePt t="136556" x="5014913" y="2200275"/>
          <p14:tracePt t="136572" x="4951413" y="2200275"/>
          <p14:tracePt t="136589" x="4900613" y="2200275"/>
          <p14:tracePt t="136605" x="4857750" y="2200275"/>
          <p14:tracePt t="136624" x="4808538" y="2200275"/>
          <p14:tracePt t="136639" x="4772025" y="2200275"/>
          <p14:tracePt t="136656" x="4729163" y="2193925"/>
          <p14:tracePt t="136672" x="4679950" y="2171700"/>
          <p14:tracePt t="136689" x="4665663" y="2157413"/>
          <p14:tracePt t="136705" x="4651375" y="2136775"/>
          <p14:tracePt t="136723" x="4651375" y="2079625"/>
          <p14:tracePt t="136739" x="4651375" y="1979613"/>
          <p14:tracePt t="136756" x="4700588" y="1893888"/>
          <p14:tracePt t="136771" x="4757738" y="1828800"/>
          <p14:tracePt t="136788" x="4872038" y="1728788"/>
          <p14:tracePt t="136805" x="4986338" y="1685925"/>
          <p14:tracePt t="136821" x="5029200" y="1685925"/>
          <p14:tracePt t="136838" x="5043488" y="1685925"/>
          <p14:tracePt t="136855" x="5086350" y="1685925"/>
          <p14:tracePt t="136872" x="5129213" y="1708150"/>
          <p14:tracePt t="136889" x="5165725" y="1714500"/>
          <p14:tracePt t="136905" x="5172075" y="1722438"/>
          <p14:tracePt t="136922" x="5208588" y="1736725"/>
          <p14:tracePt t="136963" x="5229225" y="1736725"/>
          <p14:tracePt t="136971" x="5251450" y="1743075"/>
          <p14:tracePt t="137036" x="5237163" y="1765300"/>
          <p14:tracePt t="137041" x="5229225" y="1765300"/>
          <p14:tracePt t="137043" x="5194300" y="1779588"/>
          <p14:tracePt t="137054" x="5100638" y="1800225"/>
          <p14:tracePt t="137071" x="4951413" y="1828800"/>
          <p14:tracePt t="137089" x="4772025" y="1865313"/>
          <p14:tracePt t="137104" x="4629150" y="1871663"/>
          <p14:tracePt t="137121" x="4471988" y="1900238"/>
          <p14:tracePt t="137137" x="4379913" y="1900238"/>
          <p14:tracePt t="137137" x="4343400" y="1908175"/>
          <p14:tracePt t="137156" x="4257675" y="1922463"/>
          <p14:tracePt t="137171" x="4165600" y="1928813"/>
          <p14:tracePt t="137188" x="4071938" y="1951038"/>
          <p14:tracePt t="137204" x="3986213" y="1951038"/>
          <p14:tracePt t="137221" x="3871913" y="1965325"/>
          <p14:tracePt t="137237" x="3794125" y="1971675"/>
          <p14:tracePt t="137254" x="3708400" y="2014538"/>
          <p14:tracePt t="137271" x="3651250" y="2028825"/>
          <p14:tracePt t="137287" x="3579813" y="2057400"/>
          <p14:tracePt t="137304" x="3494088" y="2065338"/>
          <p14:tracePt t="137321" x="3328988" y="2079625"/>
          <p14:tracePt t="137337" x="3243263" y="2079625"/>
          <p14:tracePt t="137354" x="3186113" y="2079625"/>
          <p14:tracePt t="137370" x="3122613" y="2057400"/>
          <p14:tracePt t="137388" x="3086100" y="2000250"/>
          <p14:tracePt t="137404" x="3051175" y="1951038"/>
          <p14:tracePt t="137420" x="3000375" y="1885950"/>
          <p14:tracePt t="137437" x="2936875" y="1808163"/>
          <p14:tracePt t="137454" x="2908300" y="1765300"/>
          <p14:tracePt t="137471" x="2836863" y="1714500"/>
          <p14:tracePt t="137487" x="2814638" y="1700213"/>
          <p14:tracePt t="137505" x="2779713" y="1671638"/>
          <p14:tracePt t="137520" x="2736850" y="1636713"/>
          <p14:tracePt t="137538" x="2700338" y="1608138"/>
          <p14:tracePt t="137554" x="2651125" y="1579563"/>
          <p14:tracePt t="137554" x="2643188" y="1571625"/>
          <p14:tracePt t="137571" x="2614613" y="1536700"/>
          <p14:tracePt t="137588" x="2614613" y="1528763"/>
          <p14:tracePt t="137603" x="2608263" y="1508125"/>
          <p14:tracePt t="137621" x="2608263" y="1465263"/>
          <p14:tracePt t="137637" x="2600325" y="1428750"/>
          <p14:tracePt t="137653" x="2586038" y="1408113"/>
          <p14:tracePt t="137671" x="2579688" y="1393825"/>
          <p14:tracePt t="137687" x="2571750" y="1379538"/>
          <p14:tracePt t="137763" x="2565400" y="1371600"/>
          <p14:tracePt t="137780" x="2557463" y="1365250"/>
          <p14:tracePt t="137787" x="2551113" y="1365250"/>
          <p14:tracePt t="137796" x="2508250" y="1365250"/>
          <p14:tracePt t="137804" x="2414588" y="1365250"/>
          <p14:tracePt t="137820" x="2336800" y="1365250"/>
          <p14:tracePt t="137838" x="2271713" y="1365250"/>
          <p14:tracePt t="137853" x="2228850" y="1365250"/>
          <p14:tracePt t="137870" x="2185988" y="1365250"/>
          <p14:tracePt t="137887" x="2122488" y="1365250"/>
          <p14:tracePt t="137904" x="2028825" y="1385888"/>
          <p14:tracePt t="137920" x="1900238" y="1400175"/>
          <p14:tracePt t="137937" x="1743075" y="1408113"/>
          <p14:tracePt t="137953" x="1622425" y="1408113"/>
          <p14:tracePt t="137970" x="1500188" y="1408113"/>
          <p14:tracePt t="137986" x="1379538" y="1408113"/>
          <p14:tracePt t="138003" x="1322388" y="1408113"/>
          <p14:tracePt t="138019" x="1300163" y="1408113"/>
          <p14:tracePt t="138037" x="1257300" y="1408113"/>
          <p14:tracePt t="138053" x="1214438" y="1400175"/>
          <p14:tracePt t="138071" x="1165225" y="1379538"/>
          <p14:tracePt t="138086" x="1108075" y="1350963"/>
          <p14:tracePt t="138104" x="1065213" y="1343025"/>
          <p14:tracePt t="138119" x="1042988" y="1336675"/>
          <p14:tracePt t="138188" x="1042988" y="1314450"/>
          <p14:tracePt t="138195" x="1042988" y="1308100"/>
          <p14:tracePt t="138204" x="1042988" y="1293813"/>
          <p14:tracePt t="138205" x="1057275" y="1257300"/>
          <p14:tracePt t="138220" x="1085850" y="1250950"/>
          <p14:tracePt t="138237" x="1114425" y="1228725"/>
          <p14:tracePt t="138253" x="1165225" y="1214438"/>
          <p14:tracePt t="138271" x="1243013" y="1193800"/>
          <p14:tracePt t="138286" x="1322388" y="1179513"/>
          <p14:tracePt t="138303" x="1414463" y="1165225"/>
          <p14:tracePt t="138319" x="1479550" y="1157288"/>
          <p14:tracePt t="138337" x="1557338" y="1157288"/>
          <p14:tracePt t="138352" x="1608138" y="1157288"/>
          <p14:tracePt t="138370" x="1714500" y="1157288"/>
          <p14:tracePt t="138386" x="1879600" y="1122363"/>
          <p14:tracePt t="138404" x="1951038" y="1114425"/>
          <p14:tracePt t="138419" x="1993900" y="1114425"/>
          <p14:tracePt t="138436" x="2028825" y="1114425"/>
          <p14:tracePt t="138452" x="2071688" y="1114425"/>
          <p14:tracePt t="138470" x="2122488" y="1114425"/>
          <p14:tracePt t="138486" x="2214563" y="1114425"/>
          <p14:tracePt t="138503" x="2308225" y="1100138"/>
          <p14:tracePt t="138519" x="2371725" y="1093788"/>
          <p14:tracePt t="138537" x="2465388" y="1071563"/>
          <p14:tracePt t="138552" x="2543175" y="1071563"/>
          <p14:tracePt t="138570" x="2600325" y="1071563"/>
          <p14:tracePt t="138586" x="2643188" y="1071563"/>
          <p14:tracePt t="138586" x="2651125" y="1071563"/>
          <p14:tracePt t="138620" x="2657475" y="1071563"/>
          <p14:tracePt t="138620" x="2665413" y="1071563"/>
          <p14:tracePt t="138635" x="2679700" y="1093788"/>
          <p14:tracePt t="138652" x="2679700" y="1100138"/>
          <p14:tracePt t="138669" x="2679700" y="1143000"/>
          <p14:tracePt t="138686" x="2679700" y="1236663"/>
          <p14:tracePt t="138702" x="2614613" y="1350963"/>
          <p14:tracePt t="138719" x="2571750" y="1471613"/>
          <p14:tracePt t="138736" x="2536825" y="1600200"/>
          <p14:tracePt t="138752" x="2514600" y="1671638"/>
          <p14:tracePt t="138770" x="2514600" y="1757363"/>
          <p14:tracePt t="138785" x="2500313" y="1885950"/>
          <p14:tracePt t="138802" x="2479675" y="2043113"/>
          <p14:tracePt t="138818" x="2479675" y="2286000"/>
          <p14:tracePt t="138836" x="2479675" y="2379663"/>
          <p14:tracePt t="138853" x="2479675" y="2443163"/>
          <p14:tracePt t="138868" x="2479675" y="2486025"/>
          <p14:tracePt t="138885" x="2451100" y="2522538"/>
          <p14:tracePt t="138902" x="2436813" y="2557463"/>
          <p14:tracePt t="138918" x="2422525" y="2586038"/>
          <p14:tracePt t="138936" x="2408238" y="2600325"/>
          <p14:tracePt t="138952" x="2400300" y="2608263"/>
          <p14:tracePt t="138969" x="2393950" y="2614613"/>
          <p14:tracePt t="139059" x="2400300" y="2608263"/>
          <p14:tracePt t="139067" x="2414588" y="2586038"/>
          <p14:tracePt t="139068" x="2422525" y="2579688"/>
          <p14:tracePt t="139147" x="2428875" y="2571750"/>
          <p14:tracePt t="139154" x="2451100" y="2586038"/>
          <p14:tracePt t="139168" x="2465388" y="2614613"/>
          <p14:tracePt t="139169" x="2486025" y="2722563"/>
          <p14:tracePt t="139185" x="2508250" y="2865438"/>
          <p14:tracePt t="139202" x="2536825" y="3022600"/>
          <p14:tracePt t="139218" x="2543175" y="3200400"/>
          <p14:tracePt t="139236" x="2543175" y="3357563"/>
          <p14:tracePt t="139251" x="2543175" y="3500438"/>
          <p14:tracePt t="139268" x="2543175" y="3622675"/>
          <p14:tracePt t="139285" x="2543175" y="3714750"/>
          <p14:tracePt t="139302" x="2543175" y="3743325"/>
          <p14:tracePt t="139318" x="2543175" y="3786188"/>
          <p14:tracePt t="139334" x="2543175" y="3800475"/>
          <p14:tracePt t="139351" x="2543175" y="3808413"/>
          <p14:tracePt t="139418" x="2528888" y="3808413"/>
          <p14:tracePt t="139428" x="2522538" y="3800475"/>
          <p14:tracePt t="139434" x="2522538" y="3794125"/>
          <p14:tracePt t="139436" x="2522538" y="3779838"/>
          <p14:tracePt t="139452" x="2514600" y="3765550"/>
          <p14:tracePt t="139468" x="2514600" y="3757613"/>
          <p14:tracePt t="139515" x="2514600" y="3751263"/>
          <p14:tracePt t="139547" x="2522538" y="3722688"/>
          <p14:tracePt t="139564" x="2528888" y="3708400"/>
          <p14:tracePt t="139620" x="2536825" y="3708400"/>
          <p14:tracePt t="139620" x="2571750" y="3708400"/>
          <p14:tracePt t="139635" x="2593975" y="3714750"/>
          <p14:tracePt t="139643" x="2608263" y="3743325"/>
          <p14:tracePt t="139650" x="2643188" y="3908425"/>
          <p14:tracePt t="139667" x="2643188" y="4014788"/>
          <p14:tracePt t="139685" x="2643188" y="4137025"/>
          <p14:tracePt t="139700" x="2665413" y="4208463"/>
          <p14:tracePt t="139718" x="2665413" y="4271963"/>
          <p14:tracePt t="139734" x="2665413" y="4337050"/>
          <p14:tracePt t="139751" x="2643188" y="4437063"/>
          <p14:tracePt t="139767" x="2608263" y="4543425"/>
          <p14:tracePt t="139785" x="2586038" y="4643438"/>
          <p14:tracePt t="139801" x="2551113" y="4729163"/>
          <p14:tracePt t="139818" x="2543175" y="4808538"/>
          <p14:tracePt t="139834" x="2514600" y="4879975"/>
          <p14:tracePt t="139851" x="2493963" y="4922838"/>
          <p14:tracePt t="139868" x="2486025" y="4957763"/>
          <p14:tracePt t="139885" x="2479675" y="4972050"/>
          <p14:tracePt t="139901" x="2471738" y="4979988"/>
          <p14:tracePt t="139971" x="2465388" y="4986338"/>
          <p14:tracePt t="140100" x="2457450" y="4979988"/>
          <p14:tracePt t="140108" x="2457450" y="4951413"/>
          <p14:tracePt t="140111" x="2457450" y="4937125"/>
          <p14:tracePt t="140117" x="2457450" y="4894263"/>
          <p14:tracePt t="140134" x="2471738" y="4843463"/>
          <p14:tracePt t="140151" x="2500313" y="4822825"/>
          <p14:tracePt t="140167" x="2543175" y="4794250"/>
          <p14:tracePt t="140184" x="2600325" y="4757738"/>
          <p14:tracePt t="140200" x="2671763" y="4708525"/>
          <p14:tracePt t="140217" x="2779713" y="4614863"/>
          <p14:tracePt t="140233" x="2857500" y="4529138"/>
          <p14:tracePt t="140233" x="2900363" y="4471988"/>
          <p14:tracePt t="140252" x="2971800" y="4371975"/>
          <p14:tracePt t="140268" x="3028950" y="4257675"/>
          <p14:tracePt t="140284" x="3051175" y="4200525"/>
          <p14:tracePt t="140300" x="3057525" y="4129088"/>
          <p14:tracePt t="140317" x="3057525" y="4008438"/>
          <p14:tracePt t="140333" x="2979738" y="3871913"/>
          <p14:tracePt t="140351" x="2894013" y="3751263"/>
          <p14:tracePt t="140367" x="2786063" y="3636963"/>
          <p14:tracePt t="140384" x="2714625" y="3608388"/>
          <p14:tracePt t="140400" x="2643188" y="3586163"/>
          <p14:tracePt t="140417" x="2593975" y="3579813"/>
          <p14:tracePt t="140433" x="2571750" y="3579813"/>
          <p14:tracePt t="140476" x="2565400" y="3579813"/>
          <p14:tracePt t="140484" x="2551113" y="3579813"/>
          <p14:tracePt t="140485" x="2528888" y="3579813"/>
          <p14:tracePt t="140580" x="2557463" y="3557588"/>
          <p14:tracePt t="140589" x="2586038" y="3543300"/>
          <p14:tracePt t="140599" x="2636838" y="3529013"/>
          <p14:tracePt t="140603" x="2728913" y="3508375"/>
          <p14:tracePt t="140616" x="2822575" y="3457575"/>
          <p14:tracePt t="140633" x="2936875" y="3394075"/>
          <p14:tracePt t="140650" x="3065463" y="3286125"/>
          <p14:tracePt t="140666" x="3157538" y="3179763"/>
          <p14:tracePt t="140684" x="3194050" y="3079750"/>
          <p14:tracePt t="140700" x="3194050" y="3028950"/>
          <p14:tracePt t="140716" x="3194050" y="2957513"/>
          <p14:tracePt t="140733" x="3194050" y="2943225"/>
          <p14:tracePt t="140750" x="3194050" y="2936875"/>
          <p14:tracePt t="140766" x="3194050" y="2922588"/>
          <p14:tracePt t="140783" x="3194050" y="2908300"/>
          <p14:tracePt t="140799" x="3171825" y="2879725"/>
          <p14:tracePt t="140816" x="3136900" y="2836863"/>
          <p14:tracePt t="140833" x="3100388" y="2794000"/>
          <p14:tracePt t="140850" x="3051175" y="2743200"/>
          <p14:tracePt t="140866" x="2986088" y="2708275"/>
          <p14:tracePt t="140883" x="2936875" y="2679700"/>
          <p14:tracePt t="140899" x="2908300" y="2671763"/>
          <p14:tracePt t="140916" x="2871788" y="2671763"/>
          <p14:tracePt t="140932" x="2814638" y="2651125"/>
          <p14:tracePt t="140949" x="2771775" y="2643188"/>
          <p14:tracePt t="140966" x="2700338" y="2636838"/>
          <p14:tracePt t="140982" x="2651125" y="2628900"/>
          <p14:tracePt t="140999" x="2628900" y="2628900"/>
          <p14:tracePt t="141092" x="2622550" y="2622550"/>
          <p14:tracePt t="141099" x="2622550" y="2600325"/>
          <p14:tracePt t="141107" x="2657475" y="2557463"/>
          <p14:tracePt t="141115" x="2736850" y="2522538"/>
          <p14:tracePt t="141132" x="2843213" y="2465388"/>
          <p14:tracePt t="141149" x="2900363" y="2414588"/>
          <p14:tracePt t="141165" x="2957513" y="2371725"/>
          <p14:tracePt t="141182" x="3008313" y="2308225"/>
          <p14:tracePt t="141198" x="3028950" y="2257425"/>
          <p14:tracePt t="141215" x="3057525" y="2157413"/>
          <p14:tracePt t="141232" x="3086100" y="2079625"/>
          <p14:tracePt t="141249" x="3122613" y="1979613"/>
          <p14:tracePt t="141265" x="3143250" y="1865313"/>
          <p14:tracePt t="141282" x="3143250" y="1722438"/>
          <p14:tracePt t="141300" x="3143250" y="1657350"/>
          <p14:tracePt t="141316" x="3122613" y="1565275"/>
          <p14:tracePt t="141333" x="3108325" y="1471613"/>
          <p14:tracePt t="141349" x="3094038" y="1379538"/>
          <p14:tracePt t="141366" x="3071813" y="1343025"/>
          <p14:tracePt t="141382" x="3051175" y="1308100"/>
          <p14:tracePt t="141399" x="3022600" y="1265238"/>
          <p14:tracePt t="141415" x="3008313" y="1250950"/>
          <p14:tracePt t="141432" x="2951163" y="1222375"/>
          <p14:tracePt t="141448" x="2922588" y="1193800"/>
          <p14:tracePt t="141465" x="2879725" y="1185863"/>
          <p14:tracePt t="141481" x="2843213" y="1179513"/>
          <p14:tracePt t="141481" x="2822575" y="1179513"/>
          <p14:tracePt t="141499" x="2794000" y="1179513"/>
          <p14:tracePt t="141515" x="2722563" y="1179513"/>
          <p14:tracePt t="141532" x="2693988" y="1185863"/>
          <p14:tracePt t="141643" x="2765425" y="1193800"/>
          <p14:tracePt t="141651" x="2800350" y="1193800"/>
          <p14:tracePt t="141664" x="2851150" y="1193800"/>
          <p14:tracePt t="141665" x="2928938" y="1193800"/>
          <p14:tracePt t="141681" x="3043238" y="1208088"/>
          <p14:tracePt t="141698" x="3086100" y="1208088"/>
          <p14:tracePt t="141715" x="3128963" y="1208088"/>
          <p14:tracePt t="141732" x="3151188" y="1214438"/>
          <p14:tracePt t="141748" x="3165475" y="1214438"/>
          <p14:tracePt t="141765" x="3200400" y="1228725"/>
          <p14:tracePt t="141781" x="3222625" y="1236663"/>
          <p14:tracePt t="141799" x="3236913" y="1250950"/>
          <p14:tracePt t="141843" x="3243263" y="1257300"/>
          <p14:tracePt t="141851" x="3257550" y="1271588"/>
          <p14:tracePt t="141851" x="3265488" y="1285875"/>
          <p14:tracePt t="141868" x="3271838" y="1293813"/>
          <p14:tracePt t="141869" x="3271838" y="1322388"/>
          <p14:tracePt t="141881" x="3279775" y="1357313"/>
          <p14:tracePt t="141898" x="3279775" y="1385888"/>
          <p14:tracePt t="141914" x="3279775" y="1428750"/>
          <p14:tracePt t="141932" x="3279775" y="1471613"/>
          <p14:tracePt t="141948" x="3271838" y="1528763"/>
          <p14:tracePt t="141965" x="3251200" y="1571625"/>
          <p14:tracePt t="141981" x="3228975" y="1600200"/>
          <p14:tracePt t="141998" x="3228975" y="1608138"/>
          <p14:tracePt t="142014" x="3222625" y="1628775"/>
          <p14:tracePt t="142052" x="3214688" y="1636713"/>
          <p14:tracePt t="142052" x="3214688" y="1651000"/>
          <p14:tracePt t="142064" x="3222625" y="1671638"/>
          <p14:tracePt t="142081" x="3243263" y="1679575"/>
          <p14:tracePt t="142098" x="3251200" y="1685925"/>
          <p14:tracePt t="142114" x="3271838" y="1708150"/>
          <p14:tracePt t="142114" x="3279775" y="1708150"/>
          <p14:tracePt t="142132" x="3300413" y="1722438"/>
          <p14:tracePt t="142148" x="3322638" y="1722438"/>
          <p14:tracePt t="142165" x="3357563" y="1722438"/>
          <p14:tracePt t="142181" x="3429000" y="1722438"/>
          <p14:tracePt t="142198" x="3479800" y="1714500"/>
          <p14:tracePt t="142214" x="3529013" y="1693863"/>
          <p14:tracePt t="142231" x="3543300" y="1679575"/>
          <p14:tracePt t="142248" x="3594100" y="1657350"/>
          <p14:tracePt t="142264" x="3629025" y="1643063"/>
          <p14:tracePt t="142280" x="3651250" y="1643063"/>
          <p14:tracePt t="142363" x="3657600" y="1643063"/>
          <p14:tracePt t="142371" x="3671888" y="1657350"/>
          <p14:tracePt t="142379" x="3679825" y="1665288"/>
          <p14:tracePt t="142388" x="3694113" y="1693863"/>
          <p14:tracePt t="142397" x="3708400" y="1708150"/>
          <p14:tracePt t="142413" x="3708400" y="1722438"/>
          <p14:tracePt t="142431" x="3736975" y="1757363"/>
          <p14:tracePt t="142446" x="3743325" y="1779588"/>
          <p14:tracePt t="142463" x="3751263" y="1808163"/>
          <p14:tracePt t="142480" x="3757613" y="1814513"/>
          <p14:tracePt t="142497" x="3765550" y="1822450"/>
          <p14:tracePt t="142514" x="3771900" y="1828800"/>
          <p14:tracePt t="142530" x="3808413" y="1857375"/>
          <p14:tracePt t="142548" x="3851275" y="1885950"/>
          <p14:tracePt t="142564" x="3908425" y="1893888"/>
          <p14:tracePt t="142580" x="3971925" y="1893888"/>
          <p14:tracePt t="142598" x="4014788" y="1893888"/>
          <p14:tracePt t="142614" x="4079875" y="1893888"/>
          <p14:tracePt t="142630" x="4114800" y="1885950"/>
          <p14:tracePt t="142646" x="4137025" y="1885950"/>
          <p14:tracePt t="142664" x="4179888" y="1885950"/>
          <p14:tracePt t="142680" x="4237038" y="1871663"/>
          <p14:tracePt t="142697" x="4322763" y="1843088"/>
          <p14:tracePt t="142713" x="4371975" y="1836738"/>
          <p14:tracePt t="142730" x="4414838" y="1836738"/>
          <p14:tracePt t="142746" x="4500563" y="1836738"/>
          <p14:tracePt t="142764" x="4537075" y="1836738"/>
          <p14:tracePt t="142780" x="4579938" y="1843088"/>
          <p14:tracePt t="142796" x="4600575" y="1843088"/>
          <p14:tracePt t="142813" x="4651375" y="1865313"/>
          <p14:tracePt t="142830" x="4694238" y="1893888"/>
          <p14:tracePt t="142847" x="4737100" y="1900238"/>
          <p14:tracePt t="142863" x="4808538" y="1900238"/>
          <p14:tracePt t="142880" x="4851400" y="1900238"/>
          <p14:tracePt t="142897" x="4865688" y="1900238"/>
          <p14:tracePt t="142963" x="4872038" y="1908175"/>
          <p14:tracePt t="142972" x="4872038" y="1922463"/>
          <p14:tracePt t="142979" x="4872038" y="1951038"/>
          <p14:tracePt t="142986" x="4851400" y="1993900"/>
          <p14:tracePt t="142996" x="4714875" y="2028825"/>
          <p14:tracePt t="143013" x="4529138" y="2028825"/>
          <p14:tracePt t="143030" x="4357688" y="2028825"/>
          <p14:tracePt t="143046" x="4229100" y="2014538"/>
          <p14:tracePt t="143063" x="4151313" y="1993900"/>
          <p14:tracePt t="143079" x="4071938" y="1965325"/>
          <p14:tracePt t="143097" x="3994150" y="1943100"/>
          <p14:tracePt t="143113" x="3929063" y="1908175"/>
          <p14:tracePt t="143130" x="3851275" y="1893888"/>
          <p14:tracePt t="143146" x="3794125" y="1893888"/>
          <p14:tracePt t="143146" x="3765550" y="1893888"/>
          <p14:tracePt t="143164" x="3751263" y="1893888"/>
          <p14:tracePt t="143181" x="3722688" y="1893888"/>
          <p14:tracePt t="143196" x="3686175" y="1893888"/>
          <p14:tracePt t="143213" x="3665538" y="1893888"/>
          <p14:tracePt t="143229" x="3636963" y="1928813"/>
          <p14:tracePt t="143247" x="3622675" y="1943100"/>
          <p14:tracePt t="143262" x="3594100" y="2000250"/>
          <p14:tracePt t="143280" x="3594100" y="2014538"/>
          <p14:tracePt t="143296" x="3594100" y="2036763"/>
          <p14:tracePt t="143313" x="3594100" y="2051050"/>
          <p14:tracePt t="143329" x="3629025" y="2065338"/>
          <p14:tracePt t="143346" x="3729038" y="2065338"/>
          <p14:tracePt t="143362" x="3971925" y="2065338"/>
          <p14:tracePt t="143379" x="4100513" y="2065338"/>
          <p14:tracePt t="143396" x="4200525" y="2065338"/>
          <p14:tracePt t="143413" x="4308475" y="2065338"/>
          <p14:tracePt t="143429" x="4386263" y="2065338"/>
          <p14:tracePt t="143446" x="4414838" y="2079625"/>
          <p14:tracePt t="143491" x="4414838" y="2100263"/>
          <p14:tracePt t="143499" x="4414838" y="2136775"/>
          <p14:tracePt t="143507" x="4414838" y="2151063"/>
          <p14:tracePt t="143512" x="4379913" y="2200275"/>
          <p14:tracePt t="143528" x="4337050" y="2236788"/>
          <p14:tracePt t="143546" x="4237038" y="2293938"/>
          <p14:tracePt t="143562" x="4137025" y="2336800"/>
          <p14:tracePt t="143562" x="4057650" y="2365375"/>
          <p14:tracePt t="143580" x="3865563" y="2428875"/>
          <p14:tracePt t="143596" x="3729038" y="2479675"/>
          <p14:tracePt t="143613" x="3629025" y="2514600"/>
          <p14:tracePt t="143629" x="3586163" y="2528888"/>
          <p14:tracePt t="143646" x="3543300" y="2551113"/>
          <p14:tracePt t="143662" x="3514725" y="2593975"/>
          <p14:tracePt t="143679" x="3457575" y="2708275"/>
          <p14:tracePt t="143695" x="3400425" y="2814638"/>
          <p14:tracePt t="143713" x="3343275" y="2928938"/>
          <p14:tracePt t="143728" x="3286125" y="3028950"/>
          <p14:tracePt t="143745" x="3194050" y="3228975"/>
          <p14:tracePt t="143762" x="3151188" y="3457575"/>
          <p14:tracePt t="143779" x="3094038" y="3651250"/>
          <p14:tracePt t="143795" x="3094038" y="3657600"/>
          <p14:tracePt t="143843" x="3079750" y="3657600"/>
          <p14:tracePt t="143853" x="3008313" y="3594100"/>
          <p14:tracePt t="143854" x="2957513" y="3557588"/>
          <p14:tracePt t="143861" x="2836863" y="3465513"/>
          <p14:tracePt t="143879" x="2679700" y="3343275"/>
          <p14:tracePt t="143895" x="2551113" y="3200400"/>
          <p14:tracePt t="143912" x="2514600" y="3086100"/>
          <p14:tracePt t="143928" x="2514600" y="2965450"/>
          <p14:tracePt t="143945" x="2514600" y="2857500"/>
          <p14:tracePt t="143961" x="2514600" y="2771775"/>
          <p14:tracePt t="143979" x="2514600" y="2736850"/>
          <p14:tracePt t="143994" x="2514600" y="2728913"/>
          <p14:tracePt t="144012" x="2508250" y="2722563"/>
          <p14:tracePt t="144028" x="2486025" y="2714625"/>
          <p14:tracePt t="144045" x="2471738" y="2714625"/>
          <p14:tracePt t="144061" x="2428875" y="2714625"/>
          <p14:tracePt t="144078" x="2379663" y="2714625"/>
          <p14:tracePt t="144094" x="2328863" y="2714625"/>
          <p14:tracePt t="144111" x="2271713" y="2693988"/>
          <p14:tracePt t="144128" x="2243138" y="2651125"/>
          <p14:tracePt t="144144" x="2214563" y="2579688"/>
          <p14:tracePt t="144161" x="2171700" y="2486025"/>
          <p14:tracePt t="144178" x="2143125" y="2414588"/>
          <p14:tracePt t="144194" x="2128838" y="2271713"/>
          <p14:tracePt t="144212" x="2128838" y="2100263"/>
          <p14:tracePt t="144227" x="2165350" y="1957388"/>
          <p14:tracePt t="144245" x="2185988" y="1779588"/>
          <p14:tracePt t="144261" x="2185988" y="1671638"/>
          <p14:tracePt t="144278" x="2185988" y="1593850"/>
          <p14:tracePt t="144294" x="2185988" y="1550988"/>
          <p14:tracePt t="144312" x="2185988" y="1528763"/>
          <p14:tracePt t="144327" x="2165350" y="1485900"/>
          <p14:tracePt t="144344" x="2136775" y="1450975"/>
          <p14:tracePt t="144360" x="2100263" y="1422400"/>
          <p14:tracePt t="144378" x="2065338" y="1400175"/>
          <p14:tracePt t="144394" x="2008188" y="1371600"/>
          <p14:tracePt t="144394" x="2000250" y="1371600"/>
          <p14:tracePt t="144412" x="1951038" y="1365250"/>
          <p14:tracePt t="144427" x="1893888" y="1350963"/>
          <p14:tracePt t="144444" x="1851025" y="1350963"/>
          <p14:tracePt t="144460" x="1800225" y="1350963"/>
          <p14:tracePt t="144478" x="1757363" y="1365250"/>
          <p14:tracePt t="144494" x="1743075" y="1422400"/>
          <p14:tracePt t="144511" x="1722438" y="1514475"/>
          <p14:tracePt t="144527" x="1722438" y="1636713"/>
          <p14:tracePt t="144545" x="1722438" y="1757363"/>
          <p14:tracePt t="144561" x="1736725" y="1908175"/>
          <p14:tracePt t="144578" x="1800225" y="2036763"/>
          <p14:tracePt t="144594" x="1871663" y="2193925"/>
          <p14:tracePt t="144594" x="1908175" y="2251075"/>
          <p14:tracePt t="144611" x="1971675" y="2400300"/>
          <p14:tracePt t="144627" x="2036763" y="2536825"/>
          <p14:tracePt t="144644" x="2057400" y="2708275"/>
          <p14:tracePt t="144660" x="2057400" y="2900363"/>
          <p14:tracePt t="144676" x="2057400" y="3057525"/>
          <p14:tracePt t="144694" x="2085975" y="3251200"/>
          <p14:tracePt t="144711" x="2100263" y="3443288"/>
          <p14:tracePt t="144727" x="2100263" y="3614738"/>
          <p14:tracePt t="144744" x="2100263" y="3786188"/>
          <p14:tracePt t="144760" x="2100263" y="3929063"/>
          <p14:tracePt t="144777" x="2100263" y="4079875"/>
          <p14:tracePt t="144793" x="2100263" y="4208463"/>
          <p14:tracePt t="144793" x="2100263" y="4271963"/>
          <p14:tracePt t="144812" x="2100263" y="4314825"/>
          <p14:tracePt t="144826" x="2085975" y="4465638"/>
          <p14:tracePt t="144844" x="2085975" y="4543425"/>
          <p14:tracePt t="144860" x="2085975" y="4608513"/>
          <p14:tracePt t="144876" x="2085975" y="4651375"/>
          <p14:tracePt t="144893" x="2122488" y="4700588"/>
          <p14:tracePt t="144909" x="2179638" y="4722813"/>
          <p14:tracePt t="144927" x="2251075" y="4757738"/>
          <p14:tracePt t="144944" x="2322513" y="4779963"/>
          <p14:tracePt t="144960" x="2343150" y="4808538"/>
          <p14:tracePt t="144977" x="2379663" y="4814888"/>
          <p14:tracePt t="144994" x="2400300" y="4814888"/>
          <p14:tracePt t="145010" x="2443163" y="4814888"/>
          <p14:tracePt t="145027" x="2622550" y="4779963"/>
          <p14:tracePt t="145044" x="2843213" y="4614863"/>
          <p14:tracePt t="145059" x="3057525" y="4422775"/>
          <p14:tracePt t="145077" x="3171825" y="4279900"/>
          <p14:tracePt t="145094" x="3257550" y="4157663"/>
          <p14:tracePt t="145109" x="3308350" y="4065588"/>
          <p14:tracePt t="145127" x="3422650" y="3894138"/>
          <p14:tracePt t="145142" x="3514725" y="3708400"/>
          <p14:tracePt t="145160" x="3622675" y="3486150"/>
          <p14:tracePt t="145176" x="3651250" y="3357563"/>
          <p14:tracePt t="145194" x="3651250" y="3308350"/>
          <p14:tracePt t="145210" x="3651250" y="3251200"/>
          <p14:tracePt t="145210" x="3651250" y="3243263"/>
          <p14:tracePt t="145228" x="3651250" y="3236913"/>
          <p14:tracePt t="145243" x="3651250" y="3200400"/>
          <p14:tracePt t="145259" x="3651250" y="3165475"/>
          <p14:tracePt t="145276" x="3651250" y="3043238"/>
          <p14:tracePt t="145293" x="3651250" y="2922588"/>
          <p14:tracePt t="145310" x="3651250" y="2800350"/>
          <p14:tracePt t="145326" x="3679825" y="2714625"/>
          <p14:tracePt t="145342" x="3694113" y="2665413"/>
          <p14:tracePt t="145359" x="3722688" y="2600325"/>
          <p14:tracePt t="145375" x="3743325" y="2500313"/>
          <p14:tracePt t="145393" x="3779838" y="2414588"/>
          <p14:tracePt t="145409" x="3836988" y="2336800"/>
          <p14:tracePt t="145426" x="3871913" y="2271713"/>
          <p14:tracePt t="145442" x="3937000" y="2214563"/>
          <p14:tracePt t="145459" x="3971925" y="2208213"/>
          <p14:tracePt t="145476" x="4014788" y="2200275"/>
          <p14:tracePt t="145494" x="4137025" y="2200275"/>
          <p14:tracePt t="145509" x="4308475" y="2200275"/>
          <p14:tracePt t="145526" x="4500563" y="2200275"/>
          <p14:tracePt t="145542" x="4743450" y="2185988"/>
          <p14:tracePt t="145559" x="4986338" y="2128838"/>
          <p14:tracePt t="145575" x="5265738" y="2100263"/>
          <p14:tracePt t="145593" x="5457825" y="2065338"/>
          <p14:tracePt t="145609" x="5586413" y="2036763"/>
          <p14:tracePt t="145626" x="5643563" y="2008188"/>
          <p14:tracePt t="145642" x="5665788" y="2000250"/>
          <p14:tracePt t="145660" x="5694363" y="2000250"/>
          <p14:tracePt t="145676" x="5737225" y="2000250"/>
          <p14:tracePt t="145693" x="5786438" y="2000250"/>
          <p14:tracePt t="145709" x="5837238" y="1993900"/>
          <p14:tracePt t="145726" x="5894388" y="1971675"/>
          <p14:tracePt t="145742" x="5937250" y="1951038"/>
          <p14:tracePt t="145760" x="5972175" y="1943100"/>
          <p14:tracePt t="145775" x="6008688" y="1943100"/>
          <p14:tracePt t="145793" x="6029325" y="1928813"/>
          <p14:tracePt t="145808" x="6043613" y="1928813"/>
          <p14:tracePt t="145826" x="6051550" y="1928813"/>
          <p14:tracePt t="145842" x="6080125" y="1928813"/>
          <p14:tracePt t="145860" x="6094413" y="1922463"/>
          <p14:tracePt t="145875" x="6115050" y="1922463"/>
          <p14:tracePt t="145893" x="6122988" y="1922463"/>
          <p14:tracePt t="145908" x="6129338" y="1922463"/>
          <p14:tracePt t="145925" x="6137275" y="1922463"/>
          <p14:tracePt t="146387" x="6143625" y="1914525"/>
          <p14:tracePt t="147131" x="6137275" y="1914525"/>
          <p14:tracePt t="147139" x="6129338" y="1914525"/>
          <p14:tracePt t="147145" x="6115050" y="1914525"/>
          <p14:tracePt t="147156" x="6072188" y="1914525"/>
          <p14:tracePt t="147173" x="5980113" y="1914525"/>
          <p14:tracePt t="147191" x="5872163" y="1914525"/>
          <p14:tracePt t="147207" x="5772150" y="1914525"/>
          <p14:tracePt t="147224" x="5665788" y="1914525"/>
          <p14:tracePt t="147240" x="5543550" y="1914525"/>
          <p14:tracePt t="147256" x="5437188" y="1914525"/>
          <p14:tracePt t="147274" x="5294313" y="1914525"/>
          <p14:tracePt t="147290" x="5186363" y="1914525"/>
          <p14:tracePt t="147290" x="5157788" y="1914525"/>
          <p14:tracePt t="147308" x="5129213" y="1914525"/>
          <p14:tracePt t="147323" x="5094288" y="1914525"/>
          <p14:tracePt t="147340" x="5080000" y="1914525"/>
          <p14:tracePt t="147356" x="5065713" y="1914525"/>
          <p14:tracePt t="147373" x="5051425" y="1914525"/>
          <p14:tracePt t="147987" x="5057775" y="1914525"/>
          <p14:tracePt t="147995" x="5065713" y="1922463"/>
          <p14:tracePt t="148043" x="5080000" y="1922463"/>
          <p14:tracePt t="148059" x="5086350" y="1922463"/>
          <p14:tracePt t="148065" x="5094288" y="1922463"/>
          <p14:tracePt t="148072" x="5122863" y="1922463"/>
          <p14:tracePt t="148089" x="5143500" y="1922463"/>
          <p14:tracePt t="148106" x="5186363" y="1922463"/>
          <p14:tracePt t="148122" x="5265738" y="1922463"/>
          <p14:tracePt t="148140" x="5314950" y="1922463"/>
          <p14:tracePt t="148155" x="5343525" y="1922463"/>
          <p14:tracePt t="148172" x="5386388" y="1922463"/>
          <p14:tracePt t="148188" x="5400675" y="1922463"/>
          <p14:tracePt t="148205" x="5443538" y="1922463"/>
          <p14:tracePt t="148221" x="5508625" y="1922463"/>
          <p14:tracePt t="148239" x="5565775" y="1922463"/>
          <p14:tracePt t="148255" x="5622925" y="1922463"/>
          <p14:tracePt t="148272" x="5657850" y="1922463"/>
          <p14:tracePt t="148288" x="5686425" y="1922463"/>
          <p14:tracePt t="148305" x="5715000" y="1922463"/>
          <p14:tracePt t="148321" x="5737225" y="1922463"/>
          <p14:tracePt t="148321" x="5751513" y="1922463"/>
          <p14:tracePt t="148340" x="5786438" y="1922463"/>
          <p14:tracePt t="148355" x="5837238" y="1914525"/>
          <p14:tracePt t="148372" x="5872163" y="1908175"/>
          <p14:tracePt t="148388" x="5922963" y="1908175"/>
          <p14:tracePt t="148405" x="5965825" y="1908175"/>
          <p14:tracePt t="148421" x="6022975" y="1900238"/>
          <p14:tracePt t="148438" x="6057900" y="1900238"/>
          <p14:tracePt t="148455" x="6086475" y="1900238"/>
          <p14:tracePt t="148472" x="6137275" y="1900238"/>
          <p14:tracePt t="148487" x="6157913" y="1900238"/>
          <p14:tracePt t="148506" x="6165850" y="1900238"/>
          <p14:tracePt t="148522" x="6172200" y="1900238"/>
          <p14:tracePt t="148539" x="6194425" y="1900238"/>
          <p14:tracePt t="148555" x="6237288" y="1900238"/>
          <p14:tracePt t="148572" x="6257925" y="1900238"/>
          <p14:tracePt t="148588" x="6272213" y="1900238"/>
          <p14:tracePt t="148605" x="6286500" y="1900238"/>
          <p14:tracePt t="148621" x="6308725" y="1900238"/>
          <p14:tracePt t="148638" x="6337300" y="1900238"/>
          <p14:tracePt t="148655" x="6380163" y="1885950"/>
          <p14:tracePt t="148671" x="6408738" y="1885950"/>
          <p14:tracePt t="148688" x="6451600" y="1871663"/>
          <p14:tracePt t="148704" x="6500813" y="1871663"/>
          <p14:tracePt t="148721" x="6543675" y="1865313"/>
          <p14:tracePt t="148737" x="6580188" y="1865313"/>
          <p14:tracePt t="148754" x="6623050" y="1865313"/>
          <p14:tracePt t="148771" x="6651625" y="1865313"/>
          <p14:tracePt t="148788" x="6672263" y="1865313"/>
          <p14:tracePt t="148804" x="6715125" y="1865313"/>
          <p14:tracePt t="148821" x="6751638" y="1865313"/>
          <p14:tracePt t="148838" x="6794500" y="1865313"/>
          <p14:tracePt t="148854" x="6823075" y="1865313"/>
          <p14:tracePt t="148870" x="6837363" y="1865313"/>
          <p14:tracePt t="148887" x="6865938" y="1865313"/>
          <p14:tracePt t="148996" x="6865938" y="1871663"/>
          <p14:tracePt t="149003" x="6858000" y="1900238"/>
          <p14:tracePt t="149011" x="6851650" y="1900238"/>
          <p14:tracePt t="149019" x="6829425" y="1914525"/>
          <p14:tracePt t="149024" x="6786563" y="1922463"/>
          <p14:tracePt t="149037" x="6743700" y="1943100"/>
          <p14:tracePt t="149054" x="6694488" y="1957388"/>
          <p14:tracePt t="149070" x="6651625" y="1971675"/>
          <p14:tracePt t="149088" x="6594475" y="1979613"/>
          <p14:tracePt t="149104" x="6551613" y="1979613"/>
          <p14:tracePt t="149121" x="6508750" y="1979613"/>
          <p14:tracePt t="149137" x="6437313" y="1979613"/>
          <p14:tracePt t="149154" x="6386513" y="1985963"/>
          <p14:tracePt t="149170" x="6329363" y="2008188"/>
          <p14:tracePt t="149188" x="6294438" y="2008188"/>
          <p14:tracePt t="149204" x="6237288" y="2008188"/>
          <p14:tracePt t="149221" x="6186488" y="2008188"/>
          <p14:tracePt t="149237" x="6137275" y="2008188"/>
          <p14:tracePt t="149254" x="6065838" y="2008188"/>
          <p14:tracePt t="149270" x="6022975" y="2008188"/>
          <p14:tracePt t="149287" x="5957888" y="2008188"/>
          <p14:tracePt t="149303" x="5880100" y="2008188"/>
          <p14:tracePt t="149321" x="5815013" y="2008188"/>
          <p14:tracePt t="149336" x="5743575" y="2008188"/>
          <p14:tracePt t="149353" x="5694363" y="2008188"/>
          <p14:tracePt t="149370" x="5600700" y="2008188"/>
          <p14:tracePt t="149387" x="5529263" y="2008188"/>
          <p14:tracePt t="149403" x="5465763" y="2008188"/>
          <p14:tracePt t="149420" x="5386388" y="2008188"/>
          <p14:tracePt t="149437" x="5308600" y="2008188"/>
          <p14:tracePt t="149454" x="5208588" y="2008188"/>
          <p14:tracePt t="149470" x="5100638" y="2008188"/>
          <p14:tracePt t="149488" x="4979988" y="2008188"/>
          <p14:tracePt t="149503" x="4886325" y="2008188"/>
          <p14:tracePt t="149521" x="4837113" y="2008188"/>
          <p14:tracePt t="149536" x="4757738" y="2008188"/>
          <p14:tracePt t="149553" x="4694238" y="2008188"/>
          <p14:tracePt t="149570" x="4543425" y="2008188"/>
          <p14:tracePt t="149587" x="4451350" y="2008188"/>
          <p14:tracePt t="149603" x="4351338" y="2008188"/>
          <p14:tracePt t="149620" x="4243388" y="2000250"/>
          <p14:tracePt t="149636" x="4114800" y="1979613"/>
          <p14:tracePt t="149653" x="4008438" y="1979613"/>
          <p14:tracePt t="149669" x="3894138" y="1943100"/>
          <p14:tracePt t="149688" x="3786188" y="1928813"/>
          <p14:tracePt t="149703" x="3708400" y="1900238"/>
          <p14:tracePt t="149721" x="3571875" y="1865313"/>
          <p14:tracePt t="149736" x="3422650" y="1800225"/>
          <p14:tracePt t="149754" x="3171825" y="1693863"/>
          <p14:tracePt t="149770" x="2943225" y="1593850"/>
          <p14:tracePt t="149787" x="2728913" y="1508125"/>
          <p14:tracePt t="149804" x="2708275" y="1500188"/>
          <p14:tracePt t="149820" x="2671763" y="1485900"/>
          <p14:tracePt t="149836" x="2628900" y="1457325"/>
          <p14:tracePt t="149853" x="2571750" y="1443038"/>
          <p14:tracePt t="149869" x="2514600" y="1414463"/>
          <p14:tracePt t="149887" x="2479675" y="1400175"/>
          <p14:tracePt t="149903" x="2436813" y="1379538"/>
          <p14:tracePt t="149955" x="2428875" y="1379538"/>
          <p14:tracePt t="149963" x="2400300" y="1365250"/>
          <p14:tracePt t="149971" x="2371725" y="1365250"/>
          <p14:tracePt t="149986" x="2365375" y="1357313"/>
          <p14:tracePt t="150002" x="2343150" y="1357313"/>
          <p14:tracePt t="150020" x="2336800" y="1350963"/>
          <p14:tracePt t="150107" x="2328863" y="1350963"/>
          <p14:tracePt t="150110" x="2322513" y="1343025"/>
          <p14:tracePt t="150611" x="2322513" y="1336675"/>
          <p14:tracePt t="150619" x="2322513" y="1328738"/>
          <p14:tracePt t="150627" x="2314575" y="1322388"/>
          <p14:tracePt t="150635" x="2300288" y="1322388"/>
          <p14:tracePt t="150638" x="2251075" y="1322388"/>
          <p14:tracePt t="150651" x="2193925" y="1322388"/>
          <p14:tracePt t="150668" x="2157413" y="1322388"/>
          <p14:tracePt t="150685" x="2136775" y="1322388"/>
          <p14:tracePt t="150702" x="2100263" y="1322388"/>
          <p14:tracePt t="150718" x="2093913" y="1322388"/>
          <p14:tracePt t="150735" x="2071688" y="1322388"/>
          <p14:tracePt t="150752" x="2057400" y="1322388"/>
          <p14:tracePt t="150768" x="2036763" y="1322388"/>
          <p14:tracePt t="150785" x="2000250" y="1322388"/>
          <p14:tracePt t="150801" x="1979613" y="1322388"/>
          <p14:tracePt t="150818" x="1957388" y="1322388"/>
          <p14:tracePt t="150835" x="1914525" y="1322388"/>
          <p14:tracePt t="150852" x="1908175" y="1322388"/>
          <p14:tracePt t="150869" x="1900238" y="1322388"/>
          <p14:tracePt t="150885" x="1857375" y="1336675"/>
          <p14:tracePt t="150940" x="1843088" y="1336675"/>
          <p14:tracePt t="151624" x="1871663" y="1328738"/>
          <p14:tracePt t="151628" x="1914525" y="1328738"/>
          <p14:tracePt t="151650" x="2014538" y="1328738"/>
          <p14:tracePt t="151652" x="2071688" y="1350963"/>
          <p14:tracePt t="151652" x="2128838" y="1357313"/>
          <p14:tracePt t="151667" x="2214563" y="1371600"/>
          <p14:tracePt t="151684" x="2293938" y="1385888"/>
          <p14:tracePt t="151701" x="2351088" y="1400175"/>
          <p14:tracePt t="151716" x="2408238" y="1414463"/>
          <p14:tracePt t="151735" x="2514600" y="1450975"/>
          <p14:tracePt t="151750" x="2614613" y="1493838"/>
          <p14:tracePt t="151767" x="2671763" y="1514475"/>
          <p14:tracePt t="151783" x="2708275" y="1528763"/>
          <p14:tracePt t="151800" x="2722563" y="1543050"/>
          <p14:tracePt t="151816" x="2736850" y="1579563"/>
          <p14:tracePt t="151834" x="2765425" y="1651000"/>
          <p14:tracePt t="151850" x="2814638" y="1757363"/>
          <p14:tracePt t="151850" x="2822575" y="1785938"/>
          <p14:tracePt t="151868" x="2843213" y="1843088"/>
          <p14:tracePt t="151884" x="2843213" y="1879600"/>
          <p14:tracePt t="151901" x="2843213" y="1922463"/>
          <p14:tracePt t="151916" x="2843213" y="1971675"/>
          <p14:tracePt t="151934" x="2843213" y="2028825"/>
          <p14:tracePt t="151950" x="2828925" y="2122488"/>
          <p14:tracePt t="151967" x="2765425" y="2243138"/>
          <p14:tracePt t="151984" x="2736850" y="2336800"/>
          <p14:tracePt t="152001" x="2722563" y="2371725"/>
          <p14:tracePt t="152016" x="2714625" y="2386013"/>
          <p14:tracePt t="152033" x="2686050" y="2414588"/>
          <p14:tracePt t="152049" x="2657475" y="2465388"/>
          <p14:tracePt t="152049" x="2643188" y="2479675"/>
          <p14:tracePt t="152067" x="2622550" y="2508250"/>
          <p14:tracePt t="152083" x="2608263" y="2522538"/>
          <p14:tracePt t="152243" x="2608263" y="2528888"/>
          <p14:tracePt t="152251" x="2622550" y="2543175"/>
          <p14:tracePt t="152254" x="2657475" y="2565400"/>
          <p14:tracePt t="152266" x="2743200" y="2636838"/>
          <p14:tracePt t="152283" x="2779713" y="2671763"/>
          <p14:tracePt t="152299" x="2814638" y="2693988"/>
          <p14:tracePt t="152316" x="2828925" y="2722563"/>
          <p14:tracePt t="152333" x="2836863" y="2743200"/>
          <p14:tracePt t="152349" x="2865438" y="2800350"/>
          <p14:tracePt t="152366" x="2894013" y="2879725"/>
          <p14:tracePt t="152383" x="2957513" y="3000375"/>
          <p14:tracePt t="152399" x="2994025" y="3057525"/>
          <p14:tracePt t="152415" x="3036888" y="3143250"/>
          <p14:tracePt t="152433" x="3100388" y="3271838"/>
          <p14:tracePt t="152449" x="3122613" y="3371850"/>
          <p14:tracePt t="152467" x="3165475" y="3471863"/>
          <p14:tracePt t="152482" x="3186113" y="3565525"/>
          <p14:tracePt t="152500" x="3186113" y="3594100"/>
          <p14:tracePt t="152515" x="3186113" y="3651250"/>
          <p14:tracePt t="152532" x="3186113" y="3665538"/>
          <p14:tracePt t="152548" x="3186113" y="3700463"/>
          <p14:tracePt t="152565" x="3143250" y="3743325"/>
          <p14:tracePt t="152582" x="3108325" y="3771900"/>
          <p14:tracePt t="152599" x="3051175" y="3800475"/>
          <p14:tracePt t="152616" x="2979738" y="3822700"/>
          <p14:tracePt t="152632" x="2914650" y="3843338"/>
          <p14:tracePt t="152649" x="2857500" y="3865563"/>
          <p14:tracePt t="152665" x="2822575" y="3871913"/>
          <p14:tracePt t="152682" x="2814638" y="3871913"/>
          <p14:tracePt t="152819" x="2808288" y="3886200"/>
          <p14:tracePt t="152827" x="2814638" y="3900488"/>
          <p14:tracePt t="152835" x="2857500" y="3937000"/>
          <p14:tracePt t="152843" x="2886075" y="3951288"/>
          <p14:tracePt t="152850" x="2951163" y="4014788"/>
          <p14:tracePt t="152865" x="3008313" y="4114800"/>
          <p14:tracePt t="152883" x="3036888" y="4200525"/>
          <p14:tracePt t="152898" x="3051175" y="4351338"/>
          <p14:tracePt t="152916" x="3051175" y="4429125"/>
          <p14:tracePt t="152931" x="3051175" y="4500563"/>
          <p14:tracePt t="152949" x="3051175" y="4537075"/>
          <p14:tracePt t="152965" x="3051175" y="4579938"/>
          <p14:tracePt t="152982" x="3036888" y="4637088"/>
          <p14:tracePt t="152999" x="2994025" y="4722813"/>
          <p14:tracePt t="153015" x="2928938" y="4794250"/>
          <p14:tracePt t="153031" x="2879725" y="4865688"/>
          <p14:tracePt t="153049" x="2836863" y="4900613"/>
          <p14:tracePt t="153065" x="2808288" y="4922838"/>
          <p14:tracePt t="153082" x="2779713" y="4937125"/>
          <p14:tracePt t="153267" x="2771775" y="4943475"/>
          <p14:tracePt t="155100" x="2851150" y="4879975"/>
          <p14:tracePt t="155107" x="2979738" y="4794250"/>
          <p14:tracePt t="155115" x="3094038" y="4714875"/>
          <p14:tracePt t="155123" x="3222625" y="4614863"/>
          <p14:tracePt t="155129" x="3336925" y="4443413"/>
          <p14:tracePt t="155145" x="3371850" y="4343400"/>
          <p14:tracePt t="155162" x="3408363" y="4222750"/>
          <p14:tracePt t="155178" x="3494088" y="4008438"/>
          <p14:tracePt t="155196" x="3614738" y="3808413"/>
          <p14:tracePt t="155212" x="3736975" y="3600450"/>
          <p14:tracePt t="155230" x="3857625" y="3379788"/>
          <p14:tracePt t="155245" x="3943350" y="3243263"/>
          <p14:tracePt t="155262" x="4022725" y="3108325"/>
          <p14:tracePt t="155278" x="4079875" y="2971800"/>
          <p14:tracePt t="155296" x="4143375" y="2843213"/>
          <p14:tracePt t="155311" x="4186238" y="2722563"/>
          <p14:tracePt t="155329" x="4251325" y="2586038"/>
          <p14:tracePt t="155345" x="4294188" y="2486025"/>
          <p14:tracePt t="155361" x="4351338" y="2400300"/>
          <p14:tracePt t="155379" x="4429125" y="2243138"/>
          <p14:tracePt t="155395" x="4543425" y="2085975"/>
          <p14:tracePt t="155411" x="4672013" y="1957388"/>
          <p14:tracePt t="155429" x="4729163" y="1908175"/>
          <p14:tracePt t="155444" x="4757738" y="1893888"/>
          <p14:tracePt t="155462" x="4765675" y="1885950"/>
          <p14:tracePt t="155478" x="4794250" y="1871663"/>
          <p14:tracePt t="155495" x="4851400" y="1857375"/>
          <p14:tracePt t="155511" x="4922838" y="1828800"/>
          <p14:tracePt t="155528" x="4994275" y="1793875"/>
          <p14:tracePt t="155544" x="5072063" y="1751013"/>
          <p14:tracePt t="155562" x="5129213" y="1736725"/>
          <p14:tracePt t="155578" x="5186363" y="1722438"/>
          <p14:tracePt t="155578" x="5243513" y="1700213"/>
          <p14:tracePt t="155595" x="5294313" y="1693863"/>
          <p14:tracePt t="155612" x="5365750" y="1671638"/>
          <p14:tracePt t="155628" x="5422900" y="1657350"/>
          <p14:tracePt t="155644" x="5437188" y="1643063"/>
          <p14:tracePt t="155661" x="5472113" y="1643063"/>
          <p14:tracePt t="155677" x="5514975" y="1636713"/>
          <p14:tracePt t="155695" x="5580063" y="1636713"/>
          <p14:tracePt t="155711" x="5657850" y="1636713"/>
          <p14:tracePt t="155728" x="5715000" y="1636713"/>
          <p14:tracePt t="155744" x="5751513" y="1636713"/>
          <p14:tracePt t="155762" x="5772150" y="1636713"/>
          <p14:tracePt t="155778" x="5786438" y="1628775"/>
          <p14:tracePt t="155778" x="5808663" y="1628775"/>
          <p14:tracePt t="155795" x="5837238" y="1608138"/>
          <p14:tracePt t="155811" x="5900738" y="1608138"/>
          <p14:tracePt t="155828" x="5972175" y="1600200"/>
          <p14:tracePt t="155844" x="6015038" y="1593850"/>
          <p14:tracePt t="155861" x="6072188" y="1571625"/>
          <p14:tracePt t="155877" x="6108700" y="1557338"/>
          <p14:tracePt t="155894" x="6151563" y="1550988"/>
          <p14:tracePt t="155910" x="6194425" y="1536700"/>
          <p14:tracePt t="155928" x="6243638" y="1522413"/>
          <p14:tracePt t="155944" x="6265863" y="1522413"/>
          <p14:tracePt t="155961" x="6323013" y="1500188"/>
          <p14:tracePt t="155977" x="6337300" y="1500188"/>
          <p14:tracePt t="155993" x="6380163" y="1500188"/>
          <p14:tracePt t="156010" x="6465888" y="1500188"/>
          <p14:tracePt t="156028" x="6500813" y="1500188"/>
          <p14:tracePt t="156043" x="6543675" y="1493838"/>
          <p14:tracePt t="156061" x="6572250" y="1493838"/>
          <p14:tracePt t="156077" x="6586538" y="1493838"/>
          <p14:tracePt t="156094" x="6623050" y="1471613"/>
          <p14:tracePt t="156111" x="6657975" y="1471613"/>
          <p14:tracePt t="156128" x="6680200" y="1471613"/>
          <p14:tracePt t="156143" x="6715125" y="1471613"/>
          <p14:tracePt t="156160" x="6743700" y="1471613"/>
          <p14:tracePt t="156177" x="6780213" y="1471613"/>
          <p14:tracePt t="156195" x="6815138" y="1471613"/>
          <p14:tracePt t="156210" x="6865938" y="1485900"/>
          <p14:tracePt t="156227" x="6908800" y="1493838"/>
          <p14:tracePt t="156243" x="6943725" y="1508125"/>
          <p14:tracePt t="156260" x="6965950" y="1514475"/>
          <p14:tracePt t="156277" x="7000875" y="1522413"/>
          <p14:tracePt t="156293" x="7023100" y="1528763"/>
          <p14:tracePt t="156310" x="7065963" y="1557338"/>
          <p14:tracePt t="156326" x="7100888" y="1579563"/>
          <p14:tracePt t="156343" x="7143750" y="1600200"/>
          <p14:tracePt t="156361" x="7165975" y="1614488"/>
          <p14:tracePt t="156396" x="7172325" y="1622425"/>
          <p14:tracePt t="156396" x="7172325" y="1636713"/>
          <p14:tracePt t="156410" x="7158038" y="1700213"/>
          <p14:tracePt t="156428" x="7108825" y="1743075"/>
          <p14:tracePt t="156444" x="7072313" y="1793875"/>
          <p14:tracePt t="156460" x="7029450" y="1843088"/>
          <p14:tracePt t="156476" x="6994525" y="1851025"/>
          <p14:tracePt t="156493" x="6937375" y="1879600"/>
          <p14:tracePt t="156509" x="6843713" y="1900238"/>
          <p14:tracePt t="156526" x="6743700" y="1928813"/>
          <p14:tracePt t="156543" x="6672263" y="1971675"/>
          <p14:tracePt t="156560" x="6615113" y="1993900"/>
          <p14:tracePt t="156576" x="6551613" y="2000250"/>
          <p14:tracePt t="156593" x="6472238" y="2000250"/>
          <p14:tracePt t="156593" x="6429375" y="2000250"/>
          <p14:tracePt t="156612" x="6394450" y="2000250"/>
          <p14:tracePt t="156627" x="6308725" y="2000250"/>
          <p14:tracePt t="156644" x="6257925" y="2000250"/>
          <p14:tracePt t="156660" x="6165850" y="2000250"/>
          <p14:tracePt t="156677" x="6100763" y="2022475"/>
          <p14:tracePt t="156693" x="6000750" y="2028825"/>
          <p14:tracePt t="156710" x="5943600" y="2051050"/>
          <p14:tracePt t="156726" x="5851525" y="2085975"/>
          <p14:tracePt t="156743" x="5715000" y="2128838"/>
          <p14:tracePt t="156759" x="5551488" y="2171700"/>
          <p14:tracePt t="156777" x="5394325" y="2222500"/>
          <p14:tracePt t="156793" x="5208588" y="2257425"/>
          <p14:tracePt t="156810" x="5022850" y="2271713"/>
          <p14:tracePt t="156826" x="4708525" y="2286000"/>
          <p14:tracePt t="156843" x="4572000" y="2286000"/>
          <p14:tracePt t="156859" x="4429125" y="2286000"/>
          <p14:tracePt t="156877" x="4322763" y="2286000"/>
          <p14:tracePt t="156893" x="4243388" y="2286000"/>
          <p14:tracePt t="156910" x="4179888" y="2271713"/>
          <p14:tracePt t="156926" x="4094163" y="2243138"/>
          <p14:tracePt t="156942" x="4022725" y="2200275"/>
          <p14:tracePt t="156960" x="3937000" y="2136775"/>
          <p14:tracePt t="156976" x="3879850" y="2085975"/>
          <p14:tracePt t="156992" x="3829050" y="2036763"/>
          <p14:tracePt t="157010" x="3779838" y="2000250"/>
          <p14:tracePt t="157026" x="3700463" y="1965325"/>
          <p14:tracePt t="157043" x="3622675" y="1951038"/>
          <p14:tracePt t="157060" x="3579813" y="1943100"/>
          <p14:tracePt t="157076" x="3536950" y="1943100"/>
          <p14:tracePt t="157093" x="3479800" y="1943100"/>
          <p14:tracePt t="157110" x="3422650" y="1943100"/>
          <p14:tracePt t="157126" x="3351213" y="1985963"/>
          <p14:tracePt t="157143" x="3314700" y="2014538"/>
          <p14:tracePt t="157159" x="3286125" y="2051050"/>
          <p14:tracePt t="157177" x="3279775" y="2065338"/>
          <p14:tracePt t="157192" x="3265488" y="2122488"/>
          <p14:tracePt t="157209" x="3243263" y="2171700"/>
          <p14:tracePt t="157225" x="3236913" y="2214563"/>
          <p14:tracePt t="157225" x="3236913" y="2243138"/>
          <p14:tracePt t="157244" x="3228975" y="2286000"/>
          <p14:tracePt t="157260" x="3228975" y="2336800"/>
          <p14:tracePt t="157276" x="3228975" y="2371725"/>
          <p14:tracePt t="157292" x="3236913" y="2379663"/>
          <p14:tracePt t="157331" x="3243263" y="2386013"/>
          <p14:tracePt t="157337" x="3251200" y="2400300"/>
          <p14:tracePt t="157343" x="3257550" y="2451100"/>
          <p14:tracePt t="157358" x="3294063" y="2514600"/>
          <p14:tracePt t="157376" x="3322638" y="2600325"/>
          <p14:tracePt t="157392" x="3365500" y="2671763"/>
          <p14:tracePt t="157409" x="3394075" y="2728913"/>
          <p14:tracePt t="157425" x="3400425" y="2765425"/>
          <p14:tracePt t="157442" x="3408363" y="2808288"/>
          <p14:tracePt t="157459" x="3443288" y="2908300"/>
          <p14:tracePt t="157476" x="3457575" y="2965450"/>
          <p14:tracePt t="157492" x="3500438" y="3057525"/>
          <p14:tracePt t="157509" x="3543300" y="3143250"/>
          <p14:tracePt t="157525" x="3557588" y="3222625"/>
          <p14:tracePt t="157543" x="3557588" y="3300413"/>
          <p14:tracePt t="157558" x="3557588" y="3314700"/>
          <p14:tracePt t="157576" x="3557588" y="3336925"/>
          <p14:tracePt t="157619" x="3565525" y="3351213"/>
          <p14:tracePt t="157634" x="3565525" y="3379788"/>
          <p14:tracePt t="157644" x="3565525" y="3386138"/>
          <p14:tracePt t="157644" x="3565525" y="3394075"/>
          <p14:tracePt t="157658" x="3565525" y="3429000"/>
          <p14:tracePt t="157841"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7E5DCA-03A7-4BDA-9A43-EA874302A509}"/>
              </a:ext>
            </a:extLst>
          </p:cNvPr>
          <p:cNvSpPr>
            <a:spLocks noGrp="1"/>
          </p:cNvSpPr>
          <p:nvPr>
            <p:ph type="title"/>
          </p:nvPr>
        </p:nvSpPr>
        <p:spPr>
          <a:xfrm>
            <a:off x="431006" y="117475"/>
            <a:ext cx="8281987" cy="584775"/>
          </a:xfrm>
        </p:spPr>
        <p:txBody>
          <a:bodyPr/>
          <a:lstStyle/>
          <a:p>
            <a:r>
              <a:rPr lang="en-US" altLang="en-US" sz="3200" dirty="0"/>
              <a:t>2 KB Direct Mapped Cache, 32B blocks</a:t>
            </a:r>
            <a:endParaRPr lang="en-US" sz="3200" dirty="0"/>
          </a:p>
        </p:txBody>
      </p:sp>
      <p:sp>
        <p:nvSpPr>
          <p:cNvPr id="4" name="Footer Placeholder 3">
            <a:extLst>
              <a:ext uri="{FF2B5EF4-FFF2-40B4-BE49-F238E27FC236}">
                <a16:creationId xmlns:a16="http://schemas.microsoft.com/office/drawing/2014/main" xmlns="" id="{7540EFD0-4EE4-437B-9527-29507F6D5322}"/>
              </a:ext>
            </a:extLst>
          </p:cNvPr>
          <p:cNvSpPr>
            <a:spLocks noGrp="1"/>
          </p:cNvSpPr>
          <p:nvPr>
            <p:ph type="ftr" sz="quarter" idx="10"/>
          </p:nvPr>
        </p:nvSpPr>
        <p:spPr/>
        <p:txBody>
          <a:bodyPr/>
          <a:lstStyle/>
          <a:p>
            <a:r>
              <a:rPr lang="en-US"/>
              <a:t>Copyright © 2019, Elsevier Inc. All rights Reserved</a:t>
            </a:r>
            <a:endParaRPr lang="en-AU" dirty="0"/>
          </a:p>
        </p:txBody>
      </p:sp>
      <p:grpSp>
        <p:nvGrpSpPr>
          <p:cNvPr id="5" name="Group 72">
            <a:extLst>
              <a:ext uri="{FF2B5EF4-FFF2-40B4-BE49-F238E27FC236}">
                <a16:creationId xmlns:a16="http://schemas.microsoft.com/office/drawing/2014/main" xmlns="" id="{92C31267-6D65-43F8-ACF9-C8A02B7E96D4}"/>
              </a:ext>
            </a:extLst>
          </p:cNvPr>
          <p:cNvGrpSpPr>
            <a:grpSpLocks/>
          </p:cNvGrpSpPr>
          <p:nvPr/>
        </p:nvGrpSpPr>
        <p:grpSpPr bwMode="auto">
          <a:xfrm>
            <a:off x="881856" y="4045457"/>
            <a:ext cx="7380288" cy="2162175"/>
            <a:chOff x="720" y="2592"/>
            <a:chExt cx="4649" cy="1362"/>
          </a:xfrm>
        </p:grpSpPr>
        <p:sp>
          <p:nvSpPr>
            <p:cNvPr id="6" name="Rectangle 4">
              <a:extLst>
                <a:ext uri="{FF2B5EF4-FFF2-40B4-BE49-F238E27FC236}">
                  <a16:creationId xmlns:a16="http://schemas.microsoft.com/office/drawing/2014/main" xmlns="" id="{65D11D51-5E96-478E-89DC-404392CC0BA9}"/>
                </a:ext>
              </a:extLst>
            </p:cNvPr>
            <p:cNvSpPr>
              <a:spLocks noChangeArrowheads="1"/>
            </p:cNvSpPr>
            <p:nvPr/>
          </p:nvSpPr>
          <p:spPr bwMode="auto">
            <a:xfrm>
              <a:off x="3368" y="2600"/>
              <a:ext cx="1760" cy="13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7" name="Line 5">
              <a:extLst>
                <a:ext uri="{FF2B5EF4-FFF2-40B4-BE49-F238E27FC236}">
                  <a16:creationId xmlns:a16="http://schemas.microsoft.com/office/drawing/2014/main" xmlns="" id="{EE1C9A1A-EF55-4132-AB6B-1062843F3AFA}"/>
                </a:ext>
              </a:extLst>
            </p:cNvPr>
            <p:cNvSpPr>
              <a:spLocks noChangeShapeType="1"/>
            </p:cNvSpPr>
            <p:nvPr/>
          </p:nvSpPr>
          <p:spPr bwMode="auto">
            <a:xfrm>
              <a:off x="3360" y="2784"/>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6">
              <a:extLst>
                <a:ext uri="{FF2B5EF4-FFF2-40B4-BE49-F238E27FC236}">
                  <a16:creationId xmlns:a16="http://schemas.microsoft.com/office/drawing/2014/main" xmlns="" id="{B2E1A605-63CE-435D-B1C1-5307E40CDAE5}"/>
                </a:ext>
              </a:extLst>
            </p:cNvPr>
            <p:cNvSpPr>
              <a:spLocks noChangeShapeType="1"/>
            </p:cNvSpPr>
            <p:nvPr/>
          </p:nvSpPr>
          <p:spPr bwMode="auto">
            <a:xfrm>
              <a:off x="3360" y="2976"/>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7">
              <a:extLst>
                <a:ext uri="{FF2B5EF4-FFF2-40B4-BE49-F238E27FC236}">
                  <a16:creationId xmlns:a16="http://schemas.microsoft.com/office/drawing/2014/main" xmlns="" id="{C80EA399-E2AA-4943-8DE1-E6B985EDDA32}"/>
                </a:ext>
              </a:extLst>
            </p:cNvPr>
            <p:cNvSpPr>
              <a:spLocks noChangeShapeType="1"/>
            </p:cNvSpPr>
            <p:nvPr/>
          </p:nvSpPr>
          <p:spPr bwMode="auto">
            <a:xfrm>
              <a:off x="3360" y="3168"/>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Rectangle 9">
              <a:extLst>
                <a:ext uri="{FF2B5EF4-FFF2-40B4-BE49-F238E27FC236}">
                  <a16:creationId xmlns:a16="http://schemas.microsoft.com/office/drawing/2014/main" xmlns="" id="{02E9B9C6-6EDD-4A9C-94D4-3B663101B7C3}"/>
                </a:ext>
              </a:extLst>
            </p:cNvPr>
            <p:cNvSpPr>
              <a:spLocks noChangeArrowheads="1"/>
            </p:cNvSpPr>
            <p:nvPr/>
          </p:nvSpPr>
          <p:spPr bwMode="auto">
            <a:xfrm>
              <a:off x="5127" y="2592"/>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0</a:t>
              </a:r>
            </a:p>
          </p:txBody>
        </p:sp>
        <p:sp>
          <p:nvSpPr>
            <p:cNvPr id="11" name="Rectangle 10">
              <a:extLst>
                <a:ext uri="{FF2B5EF4-FFF2-40B4-BE49-F238E27FC236}">
                  <a16:creationId xmlns:a16="http://schemas.microsoft.com/office/drawing/2014/main" xmlns="" id="{AF1CD0A4-7690-48B3-97B7-D11CD916BCA7}"/>
                </a:ext>
              </a:extLst>
            </p:cNvPr>
            <p:cNvSpPr>
              <a:spLocks noChangeArrowheads="1"/>
            </p:cNvSpPr>
            <p:nvPr/>
          </p:nvSpPr>
          <p:spPr bwMode="auto">
            <a:xfrm>
              <a:off x="5127" y="2784"/>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1</a:t>
              </a:r>
            </a:p>
          </p:txBody>
        </p:sp>
        <p:sp>
          <p:nvSpPr>
            <p:cNvPr id="12" name="Rectangle 11">
              <a:extLst>
                <a:ext uri="{FF2B5EF4-FFF2-40B4-BE49-F238E27FC236}">
                  <a16:creationId xmlns:a16="http://schemas.microsoft.com/office/drawing/2014/main" xmlns="" id="{48767BF1-78F4-4CE2-BECF-DC506AAD825D}"/>
                </a:ext>
              </a:extLst>
            </p:cNvPr>
            <p:cNvSpPr>
              <a:spLocks noChangeArrowheads="1"/>
            </p:cNvSpPr>
            <p:nvPr/>
          </p:nvSpPr>
          <p:spPr bwMode="auto">
            <a:xfrm>
              <a:off x="5127" y="2976"/>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2</a:t>
              </a:r>
            </a:p>
          </p:txBody>
        </p:sp>
        <p:sp>
          <p:nvSpPr>
            <p:cNvPr id="13" name="Rectangle 12">
              <a:extLst>
                <a:ext uri="{FF2B5EF4-FFF2-40B4-BE49-F238E27FC236}">
                  <a16:creationId xmlns:a16="http://schemas.microsoft.com/office/drawing/2014/main" xmlns="" id="{DFFEF40D-01C8-4F22-94D0-B822C24E0174}"/>
                </a:ext>
              </a:extLst>
            </p:cNvPr>
            <p:cNvSpPr>
              <a:spLocks noChangeArrowheads="1"/>
            </p:cNvSpPr>
            <p:nvPr/>
          </p:nvSpPr>
          <p:spPr bwMode="auto">
            <a:xfrm>
              <a:off x="5127" y="3168"/>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3</a:t>
              </a:r>
            </a:p>
          </p:txBody>
        </p:sp>
        <p:sp>
          <p:nvSpPr>
            <p:cNvPr id="14" name="Line 13">
              <a:extLst>
                <a:ext uri="{FF2B5EF4-FFF2-40B4-BE49-F238E27FC236}">
                  <a16:creationId xmlns:a16="http://schemas.microsoft.com/office/drawing/2014/main" xmlns="" id="{958A972C-40E6-412D-8877-619570EE1100}"/>
                </a:ext>
              </a:extLst>
            </p:cNvPr>
            <p:cNvSpPr>
              <a:spLocks noChangeShapeType="1"/>
            </p:cNvSpPr>
            <p:nvPr/>
          </p:nvSpPr>
          <p:spPr bwMode="auto">
            <a:xfrm>
              <a:off x="3360" y="3360"/>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4">
              <a:extLst>
                <a:ext uri="{FF2B5EF4-FFF2-40B4-BE49-F238E27FC236}">
                  <a16:creationId xmlns:a16="http://schemas.microsoft.com/office/drawing/2014/main" xmlns="" id="{7E328BB5-9F15-4901-A766-89847E7DCC71}"/>
                </a:ext>
              </a:extLst>
            </p:cNvPr>
            <p:cNvSpPr>
              <a:spLocks noChangeShapeType="1"/>
            </p:cNvSpPr>
            <p:nvPr/>
          </p:nvSpPr>
          <p:spPr bwMode="auto">
            <a:xfrm>
              <a:off x="3360" y="3744"/>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Rectangle 15">
              <a:extLst>
                <a:ext uri="{FF2B5EF4-FFF2-40B4-BE49-F238E27FC236}">
                  <a16:creationId xmlns:a16="http://schemas.microsoft.com/office/drawing/2014/main" xmlns="" id="{192BABF6-5A69-44B9-8527-859A0860B3FF}"/>
                </a:ext>
              </a:extLst>
            </p:cNvPr>
            <p:cNvSpPr>
              <a:spLocks noChangeArrowheads="1"/>
            </p:cNvSpPr>
            <p:nvPr/>
          </p:nvSpPr>
          <p:spPr bwMode="auto">
            <a:xfrm>
              <a:off x="4215" y="3351"/>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17" name="Rectangle 17">
              <a:extLst>
                <a:ext uri="{FF2B5EF4-FFF2-40B4-BE49-F238E27FC236}">
                  <a16:creationId xmlns:a16="http://schemas.microsoft.com/office/drawing/2014/main" xmlns="" id="{9216181C-D6B6-4CB8-A5C5-5A89DDE060BE}"/>
                </a:ext>
              </a:extLst>
            </p:cNvPr>
            <p:cNvSpPr>
              <a:spLocks noChangeArrowheads="1"/>
            </p:cNvSpPr>
            <p:nvPr/>
          </p:nvSpPr>
          <p:spPr bwMode="auto">
            <a:xfrm>
              <a:off x="4647" y="2592"/>
              <a:ext cx="45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Byte 0</a:t>
              </a:r>
            </a:p>
          </p:txBody>
        </p:sp>
        <p:sp>
          <p:nvSpPr>
            <p:cNvPr id="18" name="Rectangle 24">
              <a:extLst>
                <a:ext uri="{FF2B5EF4-FFF2-40B4-BE49-F238E27FC236}">
                  <a16:creationId xmlns:a16="http://schemas.microsoft.com/office/drawing/2014/main" xmlns="" id="{AA7CD532-A058-45A9-886B-9F5DBFACB1CE}"/>
                </a:ext>
              </a:extLst>
            </p:cNvPr>
            <p:cNvSpPr>
              <a:spLocks noChangeArrowheads="1"/>
            </p:cNvSpPr>
            <p:nvPr/>
          </p:nvSpPr>
          <p:spPr bwMode="auto">
            <a:xfrm>
              <a:off x="1112" y="2600"/>
              <a:ext cx="2048" cy="13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19" name="Line 25">
              <a:extLst>
                <a:ext uri="{FF2B5EF4-FFF2-40B4-BE49-F238E27FC236}">
                  <a16:creationId xmlns:a16="http://schemas.microsoft.com/office/drawing/2014/main" xmlns="" id="{DD3284C2-9C8A-4D86-BB26-2F9A20FAA4B4}"/>
                </a:ext>
              </a:extLst>
            </p:cNvPr>
            <p:cNvSpPr>
              <a:spLocks noChangeShapeType="1"/>
            </p:cNvSpPr>
            <p:nvPr/>
          </p:nvSpPr>
          <p:spPr bwMode="auto">
            <a:xfrm flipH="1">
              <a:off x="1104" y="2784"/>
              <a:ext cx="206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26">
              <a:extLst>
                <a:ext uri="{FF2B5EF4-FFF2-40B4-BE49-F238E27FC236}">
                  <a16:creationId xmlns:a16="http://schemas.microsoft.com/office/drawing/2014/main" xmlns="" id="{1EF608D7-A4DB-4FF7-A7C7-516C6B6DFFDB}"/>
                </a:ext>
              </a:extLst>
            </p:cNvPr>
            <p:cNvSpPr>
              <a:spLocks noChangeShapeType="1"/>
            </p:cNvSpPr>
            <p:nvPr/>
          </p:nvSpPr>
          <p:spPr bwMode="auto">
            <a:xfrm flipH="1">
              <a:off x="1104" y="2976"/>
              <a:ext cx="206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27">
              <a:extLst>
                <a:ext uri="{FF2B5EF4-FFF2-40B4-BE49-F238E27FC236}">
                  <a16:creationId xmlns:a16="http://schemas.microsoft.com/office/drawing/2014/main" xmlns="" id="{8D711659-BEED-4E81-9801-B3D84C2D39DC}"/>
                </a:ext>
              </a:extLst>
            </p:cNvPr>
            <p:cNvSpPr>
              <a:spLocks noChangeShapeType="1"/>
            </p:cNvSpPr>
            <p:nvPr/>
          </p:nvSpPr>
          <p:spPr bwMode="auto">
            <a:xfrm flipH="1">
              <a:off x="1104" y="3168"/>
              <a:ext cx="206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28">
              <a:extLst>
                <a:ext uri="{FF2B5EF4-FFF2-40B4-BE49-F238E27FC236}">
                  <a16:creationId xmlns:a16="http://schemas.microsoft.com/office/drawing/2014/main" xmlns="" id="{AC07B043-3560-4061-B984-505A330D6B3F}"/>
                </a:ext>
              </a:extLst>
            </p:cNvPr>
            <p:cNvSpPr>
              <a:spLocks noChangeShapeType="1"/>
            </p:cNvSpPr>
            <p:nvPr/>
          </p:nvSpPr>
          <p:spPr bwMode="auto">
            <a:xfrm flipH="1">
              <a:off x="1104" y="3360"/>
              <a:ext cx="206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29">
              <a:extLst>
                <a:ext uri="{FF2B5EF4-FFF2-40B4-BE49-F238E27FC236}">
                  <a16:creationId xmlns:a16="http://schemas.microsoft.com/office/drawing/2014/main" xmlns="" id="{AFD61FAC-6697-471D-9095-0A37641027EC}"/>
                </a:ext>
              </a:extLst>
            </p:cNvPr>
            <p:cNvSpPr>
              <a:spLocks noChangeShapeType="1"/>
            </p:cNvSpPr>
            <p:nvPr/>
          </p:nvSpPr>
          <p:spPr bwMode="auto">
            <a:xfrm flipH="1">
              <a:off x="1104" y="3744"/>
              <a:ext cx="206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Rectangle 30">
              <a:extLst>
                <a:ext uri="{FF2B5EF4-FFF2-40B4-BE49-F238E27FC236}">
                  <a16:creationId xmlns:a16="http://schemas.microsoft.com/office/drawing/2014/main" xmlns="" id="{C707F171-C35C-4ADC-82AD-BD45AFEF467F}"/>
                </a:ext>
              </a:extLst>
            </p:cNvPr>
            <p:cNvSpPr>
              <a:spLocks noChangeArrowheads="1"/>
            </p:cNvSpPr>
            <p:nvPr/>
          </p:nvSpPr>
          <p:spPr bwMode="auto">
            <a:xfrm>
              <a:off x="2055" y="3399"/>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25" name="Rectangle 35">
              <a:extLst>
                <a:ext uri="{FF2B5EF4-FFF2-40B4-BE49-F238E27FC236}">
                  <a16:creationId xmlns:a16="http://schemas.microsoft.com/office/drawing/2014/main" xmlns="" id="{5F1D1A1B-AAF4-46F9-8FB3-D1B93F1BF732}"/>
                </a:ext>
              </a:extLst>
            </p:cNvPr>
            <p:cNvSpPr>
              <a:spLocks noChangeArrowheads="1"/>
            </p:cNvSpPr>
            <p:nvPr/>
          </p:nvSpPr>
          <p:spPr bwMode="auto">
            <a:xfrm>
              <a:off x="1959" y="2784"/>
              <a:ext cx="3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0x50</a:t>
              </a:r>
            </a:p>
          </p:txBody>
        </p:sp>
        <p:sp>
          <p:nvSpPr>
            <p:cNvPr id="26" name="Rectangle 38">
              <a:extLst>
                <a:ext uri="{FF2B5EF4-FFF2-40B4-BE49-F238E27FC236}">
                  <a16:creationId xmlns:a16="http://schemas.microsoft.com/office/drawing/2014/main" xmlns="" id="{0F9BDA9E-6864-4C46-BD28-321C69565C57}"/>
                </a:ext>
              </a:extLst>
            </p:cNvPr>
            <p:cNvSpPr>
              <a:spLocks noChangeArrowheads="1"/>
            </p:cNvSpPr>
            <p:nvPr/>
          </p:nvSpPr>
          <p:spPr bwMode="auto">
            <a:xfrm>
              <a:off x="728" y="2600"/>
              <a:ext cx="176" cy="132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27" name="Line 40">
              <a:extLst>
                <a:ext uri="{FF2B5EF4-FFF2-40B4-BE49-F238E27FC236}">
                  <a16:creationId xmlns:a16="http://schemas.microsoft.com/office/drawing/2014/main" xmlns="" id="{BB541578-9F50-4569-9536-D1C6F9E58326}"/>
                </a:ext>
              </a:extLst>
            </p:cNvPr>
            <p:cNvSpPr>
              <a:spLocks noChangeShapeType="1"/>
            </p:cNvSpPr>
            <p:nvPr/>
          </p:nvSpPr>
          <p:spPr bwMode="auto">
            <a:xfrm flipH="1">
              <a:off x="720" y="278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41">
              <a:extLst>
                <a:ext uri="{FF2B5EF4-FFF2-40B4-BE49-F238E27FC236}">
                  <a16:creationId xmlns:a16="http://schemas.microsoft.com/office/drawing/2014/main" xmlns="" id="{734EA15E-BD41-405D-B1F5-A894D829DB74}"/>
                </a:ext>
              </a:extLst>
            </p:cNvPr>
            <p:cNvSpPr>
              <a:spLocks noChangeShapeType="1"/>
            </p:cNvSpPr>
            <p:nvPr/>
          </p:nvSpPr>
          <p:spPr bwMode="auto">
            <a:xfrm flipH="1">
              <a:off x="720" y="2976"/>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2">
              <a:extLst>
                <a:ext uri="{FF2B5EF4-FFF2-40B4-BE49-F238E27FC236}">
                  <a16:creationId xmlns:a16="http://schemas.microsoft.com/office/drawing/2014/main" xmlns="" id="{3D285D53-40E2-4B13-8662-643FDB9EFEB0}"/>
                </a:ext>
              </a:extLst>
            </p:cNvPr>
            <p:cNvSpPr>
              <a:spLocks noChangeShapeType="1"/>
            </p:cNvSpPr>
            <p:nvPr/>
          </p:nvSpPr>
          <p:spPr bwMode="auto">
            <a:xfrm flipH="1">
              <a:off x="720" y="3168"/>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43">
              <a:extLst>
                <a:ext uri="{FF2B5EF4-FFF2-40B4-BE49-F238E27FC236}">
                  <a16:creationId xmlns:a16="http://schemas.microsoft.com/office/drawing/2014/main" xmlns="" id="{B97083B5-92F9-4084-941D-0428AA589223}"/>
                </a:ext>
              </a:extLst>
            </p:cNvPr>
            <p:cNvSpPr>
              <a:spLocks noChangeShapeType="1"/>
            </p:cNvSpPr>
            <p:nvPr/>
          </p:nvSpPr>
          <p:spPr bwMode="auto">
            <a:xfrm flipH="1">
              <a:off x="720" y="3360"/>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44">
              <a:extLst>
                <a:ext uri="{FF2B5EF4-FFF2-40B4-BE49-F238E27FC236}">
                  <a16:creationId xmlns:a16="http://schemas.microsoft.com/office/drawing/2014/main" xmlns="" id="{7CB9163D-A540-464A-AADF-71D9B092E2FD}"/>
                </a:ext>
              </a:extLst>
            </p:cNvPr>
            <p:cNvSpPr>
              <a:spLocks noChangeShapeType="1"/>
            </p:cNvSpPr>
            <p:nvPr/>
          </p:nvSpPr>
          <p:spPr bwMode="auto">
            <a:xfrm flipH="1">
              <a:off x="720" y="3744"/>
              <a:ext cx="1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Rectangle 45">
              <a:extLst>
                <a:ext uri="{FF2B5EF4-FFF2-40B4-BE49-F238E27FC236}">
                  <a16:creationId xmlns:a16="http://schemas.microsoft.com/office/drawing/2014/main" xmlns="" id="{4A21DEBC-56AE-4AAB-91A0-7073E366849E}"/>
                </a:ext>
              </a:extLst>
            </p:cNvPr>
            <p:cNvSpPr>
              <a:spLocks noChangeArrowheads="1"/>
            </p:cNvSpPr>
            <p:nvPr/>
          </p:nvSpPr>
          <p:spPr bwMode="auto">
            <a:xfrm>
              <a:off x="759" y="3399"/>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33" name="Rectangle 46">
              <a:extLst>
                <a:ext uri="{FF2B5EF4-FFF2-40B4-BE49-F238E27FC236}">
                  <a16:creationId xmlns:a16="http://schemas.microsoft.com/office/drawing/2014/main" xmlns="" id="{7D690044-3345-4B04-BEFB-F1A68D63019F}"/>
                </a:ext>
              </a:extLst>
            </p:cNvPr>
            <p:cNvSpPr>
              <a:spLocks noChangeArrowheads="1"/>
            </p:cNvSpPr>
            <p:nvPr/>
          </p:nvSpPr>
          <p:spPr bwMode="auto">
            <a:xfrm>
              <a:off x="5127" y="3744"/>
              <a:ext cx="24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63</a:t>
              </a:r>
            </a:p>
          </p:txBody>
        </p:sp>
        <p:sp>
          <p:nvSpPr>
            <p:cNvPr id="34" name="Line 47">
              <a:extLst>
                <a:ext uri="{FF2B5EF4-FFF2-40B4-BE49-F238E27FC236}">
                  <a16:creationId xmlns:a16="http://schemas.microsoft.com/office/drawing/2014/main" xmlns="" id="{38197279-9A22-4EEA-93C0-054FA0863B20}"/>
                </a:ext>
              </a:extLst>
            </p:cNvPr>
            <p:cNvSpPr>
              <a:spLocks noChangeShapeType="1"/>
            </p:cNvSpPr>
            <p:nvPr/>
          </p:nvSpPr>
          <p:spPr bwMode="auto">
            <a:xfrm>
              <a:off x="4656" y="2592"/>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Rectangle 48">
              <a:extLst>
                <a:ext uri="{FF2B5EF4-FFF2-40B4-BE49-F238E27FC236}">
                  <a16:creationId xmlns:a16="http://schemas.microsoft.com/office/drawing/2014/main" xmlns="" id="{9D6CB748-2504-4620-8D9D-86256A5C6987}"/>
                </a:ext>
              </a:extLst>
            </p:cNvPr>
            <p:cNvSpPr>
              <a:spLocks noChangeArrowheads="1"/>
            </p:cNvSpPr>
            <p:nvPr/>
          </p:nvSpPr>
          <p:spPr bwMode="auto">
            <a:xfrm>
              <a:off x="4167" y="2592"/>
              <a:ext cx="45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Byte 1</a:t>
              </a:r>
            </a:p>
          </p:txBody>
        </p:sp>
        <p:sp>
          <p:nvSpPr>
            <p:cNvPr id="36" name="Line 49">
              <a:extLst>
                <a:ext uri="{FF2B5EF4-FFF2-40B4-BE49-F238E27FC236}">
                  <a16:creationId xmlns:a16="http://schemas.microsoft.com/office/drawing/2014/main" xmlns="" id="{010A2F38-73F8-4302-BE17-102C6EB13CE2}"/>
                </a:ext>
              </a:extLst>
            </p:cNvPr>
            <p:cNvSpPr>
              <a:spLocks noChangeShapeType="1"/>
            </p:cNvSpPr>
            <p:nvPr/>
          </p:nvSpPr>
          <p:spPr bwMode="auto">
            <a:xfrm>
              <a:off x="4176" y="2592"/>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Rectangle 50">
              <a:extLst>
                <a:ext uri="{FF2B5EF4-FFF2-40B4-BE49-F238E27FC236}">
                  <a16:creationId xmlns:a16="http://schemas.microsoft.com/office/drawing/2014/main" xmlns="" id="{20813933-D372-4882-9906-ACC0806E5ACE}"/>
                </a:ext>
              </a:extLst>
            </p:cNvPr>
            <p:cNvSpPr>
              <a:spLocks noChangeArrowheads="1"/>
            </p:cNvSpPr>
            <p:nvPr/>
          </p:nvSpPr>
          <p:spPr bwMode="auto">
            <a:xfrm>
              <a:off x="3351" y="2592"/>
              <a:ext cx="52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Byte 31</a:t>
              </a:r>
            </a:p>
          </p:txBody>
        </p:sp>
        <p:sp>
          <p:nvSpPr>
            <p:cNvPr id="38" name="Line 51">
              <a:extLst>
                <a:ext uri="{FF2B5EF4-FFF2-40B4-BE49-F238E27FC236}">
                  <a16:creationId xmlns:a16="http://schemas.microsoft.com/office/drawing/2014/main" xmlns="" id="{A432C196-7029-486F-A266-7665DA954396}"/>
                </a:ext>
              </a:extLst>
            </p:cNvPr>
            <p:cNvSpPr>
              <a:spLocks noChangeShapeType="1"/>
            </p:cNvSpPr>
            <p:nvPr/>
          </p:nvSpPr>
          <p:spPr bwMode="auto">
            <a:xfrm>
              <a:off x="3840" y="2592"/>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Rectangle 52">
              <a:extLst>
                <a:ext uri="{FF2B5EF4-FFF2-40B4-BE49-F238E27FC236}">
                  <a16:creationId xmlns:a16="http://schemas.microsoft.com/office/drawing/2014/main" xmlns="" id="{C993D68A-6D6A-4270-AE17-6CEF1A4208B7}"/>
                </a:ext>
              </a:extLst>
            </p:cNvPr>
            <p:cNvSpPr>
              <a:spLocks noChangeArrowheads="1"/>
            </p:cNvSpPr>
            <p:nvPr/>
          </p:nvSpPr>
          <p:spPr bwMode="auto">
            <a:xfrm rot="-5400000">
              <a:off x="3922" y="2538"/>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40" name="Rectangle 53">
              <a:extLst>
                <a:ext uri="{FF2B5EF4-FFF2-40B4-BE49-F238E27FC236}">
                  <a16:creationId xmlns:a16="http://schemas.microsoft.com/office/drawing/2014/main" xmlns="" id="{B297383B-0385-4A12-A90A-F94A35167BD1}"/>
                </a:ext>
              </a:extLst>
            </p:cNvPr>
            <p:cNvSpPr>
              <a:spLocks noChangeArrowheads="1"/>
            </p:cNvSpPr>
            <p:nvPr/>
          </p:nvSpPr>
          <p:spPr bwMode="auto">
            <a:xfrm>
              <a:off x="4647" y="2784"/>
              <a:ext cx="52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Byte 32</a:t>
              </a:r>
            </a:p>
          </p:txBody>
        </p:sp>
        <p:sp>
          <p:nvSpPr>
            <p:cNvPr id="41" name="Line 54">
              <a:extLst>
                <a:ext uri="{FF2B5EF4-FFF2-40B4-BE49-F238E27FC236}">
                  <a16:creationId xmlns:a16="http://schemas.microsoft.com/office/drawing/2014/main" xmlns="" id="{58946F11-BA84-47FF-9826-00F73EEBACA0}"/>
                </a:ext>
              </a:extLst>
            </p:cNvPr>
            <p:cNvSpPr>
              <a:spLocks noChangeShapeType="1"/>
            </p:cNvSpPr>
            <p:nvPr/>
          </p:nvSpPr>
          <p:spPr bwMode="auto">
            <a:xfrm>
              <a:off x="4656" y="2784"/>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Rectangle 55">
              <a:extLst>
                <a:ext uri="{FF2B5EF4-FFF2-40B4-BE49-F238E27FC236}">
                  <a16:creationId xmlns:a16="http://schemas.microsoft.com/office/drawing/2014/main" xmlns="" id="{0082AE57-1462-45E6-95AC-A6B07E4F006A}"/>
                </a:ext>
              </a:extLst>
            </p:cNvPr>
            <p:cNvSpPr>
              <a:spLocks noChangeArrowheads="1"/>
            </p:cNvSpPr>
            <p:nvPr/>
          </p:nvSpPr>
          <p:spPr bwMode="auto">
            <a:xfrm>
              <a:off x="4167" y="2784"/>
              <a:ext cx="52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Byte 33</a:t>
              </a:r>
            </a:p>
          </p:txBody>
        </p:sp>
        <p:sp>
          <p:nvSpPr>
            <p:cNvPr id="43" name="Line 56">
              <a:extLst>
                <a:ext uri="{FF2B5EF4-FFF2-40B4-BE49-F238E27FC236}">
                  <a16:creationId xmlns:a16="http://schemas.microsoft.com/office/drawing/2014/main" xmlns="" id="{F162D1B7-1A53-4BC3-9067-C4E55BBD227C}"/>
                </a:ext>
              </a:extLst>
            </p:cNvPr>
            <p:cNvSpPr>
              <a:spLocks noChangeShapeType="1"/>
            </p:cNvSpPr>
            <p:nvPr/>
          </p:nvSpPr>
          <p:spPr bwMode="auto">
            <a:xfrm>
              <a:off x="4176" y="2784"/>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Rectangle 57">
              <a:extLst>
                <a:ext uri="{FF2B5EF4-FFF2-40B4-BE49-F238E27FC236}">
                  <a16:creationId xmlns:a16="http://schemas.microsoft.com/office/drawing/2014/main" xmlns="" id="{3CD02AF6-A306-4E3C-8971-5AA0973229B7}"/>
                </a:ext>
              </a:extLst>
            </p:cNvPr>
            <p:cNvSpPr>
              <a:spLocks noChangeArrowheads="1"/>
            </p:cNvSpPr>
            <p:nvPr/>
          </p:nvSpPr>
          <p:spPr bwMode="auto">
            <a:xfrm>
              <a:off x="3351" y="2784"/>
              <a:ext cx="52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Byte 63</a:t>
              </a:r>
            </a:p>
          </p:txBody>
        </p:sp>
        <p:sp>
          <p:nvSpPr>
            <p:cNvPr id="45" name="Line 58">
              <a:extLst>
                <a:ext uri="{FF2B5EF4-FFF2-40B4-BE49-F238E27FC236}">
                  <a16:creationId xmlns:a16="http://schemas.microsoft.com/office/drawing/2014/main" xmlns="" id="{A841B068-FE78-4C94-BCBF-6648172CB8D0}"/>
                </a:ext>
              </a:extLst>
            </p:cNvPr>
            <p:cNvSpPr>
              <a:spLocks noChangeShapeType="1"/>
            </p:cNvSpPr>
            <p:nvPr/>
          </p:nvSpPr>
          <p:spPr bwMode="auto">
            <a:xfrm>
              <a:off x="3840" y="2784"/>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Rectangle 59">
              <a:extLst>
                <a:ext uri="{FF2B5EF4-FFF2-40B4-BE49-F238E27FC236}">
                  <a16:creationId xmlns:a16="http://schemas.microsoft.com/office/drawing/2014/main" xmlns="" id="{1E918A61-A0EA-4908-9E43-FAC9A7FA1C84}"/>
                </a:ext>
              </a:extLst>
            </p:cNvPr>
            <p:cNvSpPr>
              <a:spLocks noChangeArrowheads="1"/>
            </p:cNvSpPr>
            <p:nvPr/>
          </p:nvSpPr>
          <p:spPr bwMode="auto">
            <a:xfrm rot="-5400000">
              <a:off x="3922" y="2730"/>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sp>
          <p:nvSpPr>
            <p:cNvPr id="47" name="Rectangle 60">
              <a:extLst>
                <a:ext uri="{FF2B5EF4-FFF2-40B4-BE49-F238E27FC236}">
                  <a16:creationId xmlns:a16="http://schemas.microsoft.com/office/drawing/2014/main" xmlns="" id="{363577C4-F0AC-40B8-92D6-567D55D7D29D}"/>
                </a:ext>
              </a:extLst>
            </p:cNvPr>
            <p:cNvSpPr>
              <a:spLocks noChangeArrowheads="1"/>
            </p:cNvSpPr>
            <p:nvPr/>
          </p:nvSpPr>
          <p:spPr bwMode="auto">
            <a:xfrm>
              <a:off x="4551" y="3744"/>
              <a:ext cx="65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Byte 2016</a:t>
              </a:r>
            </a:p>
          </p:txBody>
        </p:sp>
        <p:sp>
          <p:nvSpPr>
            <p:cNvPr id="48" name="Rectangle 61">
              <a:extLst>
                <a:ext uri="{FF2B5EF4-FFF2-40B4-BE49-F238E27FC236}">
                  <a16:creationId xmlns:a16="http://schemas.microsoft.com/office/drawing/2014/main" xmlns="" id="{BE246201-4A2A-4D61-A24F-1ADD669E27FB}"/>
                </a:ext>
              </a:extLst>
            </p:cNvPr>
            <p:cNvSpPr>
              <a:spLocks noChangeArrowheads="1"/>
            </p:cNvSpPr>
            <p:nvPr/>
          </p:nvSpPr>
          <p:spPr bwMode="auto">
            <a:xfrm>
              <a:off x="3351" y="3744"/>
              <a:ext cx="651"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Byte 2047</a:t>
              </a:r>
            </a:p>
          </p:txBody>
        </p:sp>
        <p:sp>
          <p:nvSpPr>
            <p:cNvPr id="49" name="Rectangle 62">
              <a:extLst>
                <a:ext uri="{FF2B5EF4-FFF2-40B4-BE49-F238E27FC236}">
                  <a16:creationId xmlns:a16="http://schemas.microsoft.com/office/drawing/2014/main" xmlns="" id="{4F26A637-3E6E-4273-B578-A217D0677FCC}"/>
                </a:ext>
              </a:extLst>
            </p:cNvPr>
            <p:cNvSpPr>
              <a:spLocks noChangeArrowheads="1"/>
            </p:cNvSpPr>
            <p:nvPr/>
          </p:nvSpPr>
          <p:spPr bwMode="auto">
            <a:xfrm rot="-5400000">
              <a:off x="4210" y="3690"/>
              <a:ext cx="1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b="1">
                  <a:latin typeface="Times New Roman" panose="02020603050405020304" pitchFamily="18" charset="0"/>
                </a:rPr>
                <a:t>:</a:t>
              </a:r>
            </a:p>
          </p:txBody>
        </p:sp>
      </p:grpSp>
      <p:grpSp>
        <p:nvGrpSpPr>
          <p:cNvPr id="50" name="Group 71">
            <a:extLst>
              <a:ext uri="{FF2B5EF4-FFF2-40B4-BE49-F238E27FC236}">
                <a16:creationId xmlns:a16="http://schemas.microsoft.com/office/drawing/2014/main" xmlns="" id="{028F1881-45EA-4470-868B-7F3B80D6EC05}"/>
              </a:ext>
            </a:extLst>
          </p:cNvPr>
          <p:cNvGrpSpPr>
            <a:grpSpLocks/>
          </p:cNvGrpSpPr>
          <p:nvPr/>
        </p:nvGrpSpPr>
        <p:grpSpPr bwMode="auto">
          <a:xfrm>
            <a:off x="562769" y="2140457"/>
            <a:ext cx="7939087" cy="2362200"/>
            <a:chOff x="519" y="1392"/>
            <a:chExt cx="5001" cy="1488"/>
          </a:xfrm>
        </p:grpSpPr>
        <p:sp>
          <p:nvSpPr>
            <p:cNvPr id="51" name="Rectangle 8">
              <a:extLst>
                <a:ext uri="{FF2B5EF4-FFF2-40B4-BE49-F238E27FC236}">
                  <a16:creationId xmlns:a16="http://schemas.microsoft.com/office/drawing/2014/main" xmlns="" id="{22C5962C-EC74-4BA6-A803-176A6708568F}"/>
                </a:ext>
              </a:extLst>
            </p:cNvPr>
            <p:cNvSpPr>
              <a:spLocks noChangeArrowheads="1"/>
            </p:cNvSpPr>
            <p:nvPr/>
          </p:nvSpPr>
          <p:spPr bwMode="auto">
            <a:xfrm>
              <a:off x="3176" y="1576"/>
              <a:ext cx="12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dirty="0">
                  <a:latin typeface="Times New Roman" panose="02020603050405020304" pitchFamily="18" charset="0"/>
                </a:rPr>
                <a:t>Cache(Block) Index</a:t>
              </a:r>
            </a:p>
          </p:txBody>
        </p:sp>
        <p:sp>
          <p:nvSpPr>
            <p:cNvPr id="52" name="Rectangle 16">
              <a:extLst>
                <a:ext uri="{FF2B5EF4-FFF2-40B4-BE49-F238E27FC236}">
                  <a16:creationId xmlns:a16="http://schemas.microsoft.com/office/drawing/2014/main" xmlns="" id="{D6B9560A-6A6C-4F31-9494-9C94DD670529}"/>
                </a:ext>
              </a:extLst>
            </p:cNvPr>
            <p:cNvSpPr>
              <a:spLocks noChangeArrowheads="1"/>
            </p:cNvSpPr>
            <p:nvPr/>
          </p:nvSpPr>
          <p:spPr bwMode="auto">
            <a:xfrm>
              <a:off x="3351" y="2400"/>
              <a:ext cx="78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 Cache Data</a:t>
              </a:r>
            </a:p>
          </p:txBody>
        </p:sp>
        <p:sp>
          <p:nvSpPr>
            <p:cNvPr id="53" name="Rectangle 18">
              <a:extLst>
                <a:ext uri="{FF2B5EF4-FFF2-40B4-BE49-F238E27FC236}">
                  <a16:creationId xmlns:a16="http://schemas.microsoft.com/office/drawing/2014/main" xmlns="" id="{269415AD-294E-4068-A391-8DEDA6C7E6BF}"/>
                </a:ext>
              </a:extLst>
            </p:cNvPr>
            <p:cNvSpPr>
              <a:spLocks noChangeArrowheads="1"/>
            </p:cNvSpPr>
            <p:nvPr/>
          </p:nvSpPr>
          <p:spPr bwMode="auto">
            <a:xfrm>
              <a:off x="711" y="1606"/>
              <a:ext cx="4688" cy="17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pPr eaLnBrk="1" hangingPunct="1"/>
              <a:endParaRPr lang="en-US" altLang="en-US"/>
            </a:p>
          </p:txBody>
        </p:sp>
        <p:sp>
          <p:nvSpPr>
            <p:cNvPr id="54" name="Line 20">
              <a:extLst>
                <a:ext uri="{FF2B5EF4-FFF2-40B4-BE49-F238E27FC236}">
                  <a16:creationId xmlns:a16="http://schemas.microsoft.com/office/drawing/2014/main" xmlns="" id="{E5233E42-0EF5-40E0-BBF8-5943EC8E9C1E}"/>
                </a:ext>
              </a:extLst>
            </p:cNvPr>
            <p:cNvSpPr>
              <a:spLocks noChangeShapeType="1"/>
            </p:cNvSpPr>
            <p:nvPr/>
          </p:nvSpPr>
          <p:spPr bwMode="auto">
            <a:xfrm>
              <a:off x="3216" y="1592"/>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Rectangle 21">
              <a:extLst>
                <a:ext uri="{FF2B5EF4-FFF2-40B4-BE49-F238E27FC236}">
                  <a16:creationId xmlns:a16="http://schemas.microsoft.com/office/drawing/2014/main" xmlns="" id="{92B6ED07-BABE-4D31-BA8E-95223DD480EF}"/>
                </a:ext>
              </a:extLst>
            </p:cNvPr>
            <p:cNvSpPr>
              <a:spLocks noChangeArrowheads="1"/>
            </p:cNvSpPr>
            <p:nvPr/>
          </p:nvSpPr>
          <p:spPr bwMode="auto">
            <a:xfrm>
              <a:off x="5079" y="1392"/>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a:latin typeface="Times New Roman" panose="02020603050405020304" pitchFamily="18" charset="0"/>
                </a:rPr>
                <a:t>0</a:t>
              </a:r>
            </a:p>
          </p:txBody>
        </p:sp>
        <p:sp>
          <p:nvSpPr>
            <p:cNvPr id="56" name="Rectangle 22">
              <a:extLst>
                <a:ext uri="{FF2B5EF4-FFF2-40B4-BE49-F238E27FC236}">
                  <a16:creationId xmlns:a16="http://schemas.microsoft.com/office/drawing/2014/main" xmlns="" id="{3FD95C19-7697-48FF-9F9E-78BD5A77E8AA}"/>
                </a:ext>
              </a:extLst>
            </p:cNvPr>
            <p:cNvSpPr>
              <a:spLocks noChangeArrowheads="1"/>
            </p:cNvSpPr>
            <p:nvPr/>
          </p:nvSpPr>
          <p:spPr bwMode="auto">
            <a:xfrm>
              <a:off x="4311" y="1392"/>
              <a:ext cx="17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a:latin typeface="Times New Roman" panose="02020603050405020304" pitchFamily="18" charset="0"/>
                </a:rPr>
                <a:t>4</a:t>
              </a:r>
            </a:p>
          </p:txBody>
        </p:sp>
        <p:sp>
          <p:nvSpPr>
            <p:cNvPr id="57" name="Rectangle 23">
              <a:extLst>
                <a:ext uri="{FF2B5EF4-FFF2-40B4-BE49-F238E27FC236}">
                  <a16:creationId xmlns:a16="http://schemas.microsoft.com/office/drawing/2014/main" xmlns="" id="{599FAACD-5794-4E01-BDF3-9245C1E1066E}"/>
                </a:ext>
              </a:extLst>
            </p:cNvPr>
            <p:cNvSpPr>
              <a:spLocks noChangeArrowheads="1"/>
            </p:cNvSpPr>
            <p:nvPr/>
          </p:nvSpPr>
          <p:spPr bwMode="auto">
            <a:xfrm>
              <a:off x="519" y="1392"/>
              <a:ext cx="24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a:latin typeface="Times New Roman" panose="02020603050405020304" pitchFamily="18" charset="0"/>
                </a:rPr>
                <a:t>31</a:t>
              </a:r>
            </a:p>
          </p:txBody>
        </p:sp>
        <p:sp>
          <p:nvSpPr>
            <p:cNvPr id="58" name="Rectangle 31">
              <a:extLst>
                <a:ext uri="{FF2B5EF4-FFF2-40B4-BE49-F238E27FC236}">
                  <a16:creationId xmlns:a16="http://schemas.microsoft.com/office/drawing/2014/main" xmlns="" id="{9A2EC89D-8282-4477-A02C-8AC03EAFAE82}"/>
                </a:ext>
              </a:extLst>
            </p:cNvPr>
            <p:cNvSpPr>
              <a:spLocks noChangeArrowheads="1"/>
            </p:cNvSpPr>
            <p:nvPr/>
          </p:nvSpPr>
          <p:spPr bwMode="auto">
            <a:xfrm>
              <a:off x="1383" y="1584"/>
              <a:ext cx="70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Cache Tag</a:t>
              </a:r>
            </a:p>
          </p:txBody>
        </p:sp>
        <p:sp>
          <p:nvSpPr>
            <p:cNvPr id="59" name="Rectangle 32">
              <a:extLst>
                <a:ext uri="{FF2B5EF4-FFF2-40B4-BE49-F238E27FC236}">
                  <a16:creationId xmlns:a16="http://schemas.microsoft.com/office/drawing/2014/main" xmlns="" id="{F30A4B2C-00E7-4119-885B-D91B10BA751E}"/>
                </a:ext>
              </a:extLst>
            </p:cNvPr>
            <p:cNvSpPr>
              <a:spLocks noChangeArrowheads="1"/>
            </p:cNvSpPr>
            <p:nvPr/>
          </p:nvSpPr>
          <p:spPr bwMode="auto">
            <a:xfrm>
              <a:off x="2151" y="1584"/>
              <a:ext cx="92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dirty="0">
                  <a:latin typeface="Times New Roman" panose="02020603050405020304" pitchFamily="18" charset="0"/>
                </a:rPr>
                <a:t>Example: 0x50</a:t>
              </a:r>
            </a:p>
          </p:txBody>
        </p:sp>
        <p:sp>
          <p:nvSpPr>
            <p:cNvPr id="60" name="Line 33">
              <a:extLst>
                <a:ext uri="{FF2B5EF4-FFF2-40B4-BE49-F238E27FC236}">
                  <a16:creationId xmlns:a16="http://schemas.microsoft.com/office/drawing/2014/main" xmlns="" id="{9DB153E6-B9E4-496F-8B19-50E9578D29CA}"/>
                </a:ext>
              </a:extLst>
            </p:cNvPr>
            <p:cNvSpPr>
              <a:spLocks noChangeShapeType="1"/>
            </p:cNvSpPr>
            <p:nvPr/>
          </p:nvSpPr>
          <p:spPr bwMode="auto">
            <a:xfrm>
              <a:off x="5232" y="2880"/>
              <a:ext cx="288" cy="0"/>
            </a:xfrm>
            <a:prstGeom prst="line">
              <a:avLst/>
            </a:prstGeom>
            <a:noFill/>
            <a:ln w="254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61" name="Rectangle 34">
              <a:extLst>
                <a:ext uri="{FF2B5EF4-FFF2-40B4-BE49-F238E27FC236}">
                  <a16:creationId xmlns:a16="http://schemas.microsoft.com/office/drawing/2014/main" xmlns="" id="{1F957669-95CD-4CA6-9115-EC9C3CBEB105}"/>
                </a:ext>
              </a:extLst>
            </p:cNvPr>
            <p:cNvSpPr>
              <a:spLocks noChangeArrowheads="1"/>
            </p:cNvSpPr>
            <p:nvPr/>
          </p:nvSpPr>
          <p:spPr bwMode="auto">
            <a:xfrm>
              <a:off x="3447" y="1776"/>
              <a:ext cx="594"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Ex: 0x01</a:t>
              </a:r>
            </a:p>
          </p:txBody>
        </p:sp>
        <p:sp>
          <p:nvSpPr>
            <p:cNvPr id="62" name="Rectangle 37">
              <a:extLst>
                <a:ext uri="{FF2B5EF4-FFF2-40B4-BE49-F238E27FC236}">
                  <a16:creationId xmlns:a16="http://schemas.microsoft.com/office/drawing/2014/main" xmlns="" id="{1E044E29-4A13-4AC5-BEA5-D12FB4E70CC8}"/>
                </a:ext>
              </a:extLst>
            </p:cNvPr>
            <p:cNvSpPr>
              <a:spLocks noChangeArrowheads="1"/>
            </p:cNvSpPr>
            <p:nvPr/>
          </p:nvSpPr>
          <p:spPr bwMode="auto">
            <a:xfrm>
              <a:off x="1623" y="1892"/>
              <a:ext cx="1441"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000" b="1">
                  <a:latin typeface="Times New Roman" panose="02020603050405020304" pitchFamily="18" charset="0"/>
                </a:rPr>
                <a:t>Stored as part</a:t>
              </a:r>
            </a:p>
            <a:p>
              <a:r>
                <a:rPr lang="en-US" altLang="en-US" sz="2000" b="1">
                  <a:latin typeface="Times New Roman" panose="02020603050405020304" pitchFamily="18" charset="0"/>
                </a:rPr>
                <a:t>of the cache “state”</a:t>
              </a:r>
            </a:p>
          </p:txBody>
        </p:sp>
        <p:sp>
          <p:nvSpPr>
            <p:cNvPr id="63" name="Rectangle 39">
              <a:extLst>
                <a:ext uri="{FF2B5EF4-FFF2-40B4-BE49-F238E27FC236}">
                  <a16:creationId xmlns:a16="http://schemas.microsoft.com/office/drawing/2014/main" xmlns="" id="{C4A69254-E518-40A7-9D98-E1B1EC7253BC}"/>
                </a:ext>
              </a:extLst>
            </p:cNvPr>
            <p:cNvSpPr>
              <a:spLocks noChangeArrowheads="1"/>
            </p:cNvSpPr>
            <p:nvPr/>
          </p:nvSpPr>
          <p:spPr bwMode="auto">
            <a:xfrm>
              <a:off x="519" y="2400"/>
              <a:ext cx="60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Valid Bit</a:t>
              </a:r>
            </a:p>
          </p:txBody>
        </p:sp>
        <p:sp>
          <p:nvSpPr>
            <p:cNvPr id="64" name="Rectangle 63">
              <a:extLst>
                <a:ext uri="{FF2B5EF4-FFF2-40B4-BE49-F238E27FC236}">
                  <a16:creationId xmlns:a16="http://schemas.microsoft.com/office/drawing/2014/main" xmlns="" id="{219F055F-79A0-4CE7-AA22-D14EBC014D1B}"/>
                </a:ext>
              </a:extLst>
            </p:cNvPr>
            <p:cNvSpPr>
              <a:spLocks noChangeArrowheads="1"/>
            </p:cNvSpPr>
            <p:nvPr/>
          </p:nvSpPr>
          <p:spPr bwMode="auto">
            <a:xfrm>
              <a:off x="1143" y="2400"/>
              <a:ext cx="73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 Cache Tag</a:t>
              </a:r>
            </a:p>
          </p:txBody>
        </p:sp>
        <p:sp>
          <p:nvSpPr>
            <p:cNvPr id="65" name="Line 64">
              <a:extLst>
                <a:ext uri="{FF2B5EF4-FFF2-40B4-BE49-F238E27FC236}">
                  <a16:creationId xmlns:a16="http://schemas.microsoft.com/office/drawing/2014/main" xmlns="" id="{31998D9A-44D9-4181-894F-9CE1FB5C5C33}"/>
                </a:ext>
              </a:extLst>
            </p:cNvPr>
            <p:cNvSpPr>
              <a:spLocks noChangeShapeType="1"/>
            </p:cNvSpPr>
            <p:nvPr/>
          </p:nvSpPr>
          <p:spPr bwMode="auto">
            <a:xfrm flipH="1">
              <a:off x="4362" y="1610"/>
              <a:ext cx="0" cy="16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Rectangle 65">
              <a:extLst>
                <a:ext uri="{FF2B5EF4-FFF2-40B4-BE49-F238E27FC236}">
                  <a16:creationId xmlns:a16="http://schemas.microsoft.com/office/drawing/2014/main" xmlns="" id="{3305ED43-5B59-42AF-B494-770C3E879911}"/>
                </a:ext>
              </a:extLst>
            </p:cNvPr>
            <p:cNvSpPr>
              <a:spLocks noChangeArrowheads="1"/>
            </p:cNvSpPr>
            <p:nvPr/>
          </p:nvSpPr>
          <p:spPr bwMode="auto">
            <a:xfrm>
              <a:off x="4330" y="1579"/>
              <a:ext cx="111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dirty="0">
                  <a:latin typeface="Times New Roman" panose="02020603050405020304" pitchFamily="18" charset="0"/>
                </a:rPr>
                <a:t>Byte Select(offset)</a:t>
              </a:r>
            </a:p>
          </p:txBody>
        </p:sp>
        <p:sp>
          <p:nvSpPr>
            <p:cNvPr id="67" name="Rectangle 66">
              <a:extLst>
                <a:ext uri="{FF2B5EF4-FFF2-40B4-BE49-F238E27FC236}">
                  <a16:creationId xmlns:a16="http://schemas.microsoft.com/office/drawing/2014/main" xmlns="" id="{F71522E4-7DC3-4A90-ABD6-1365D0BF311C}"/>
                </a:ext>
              </a:extLst>
            </p:cNvPr>
            <p:cNvSpPr>
              <a:spLocks noChangeArrowheads="1"/>
            </p:cNvSpPr>
            <p:nvPr/>
          </p:nvSpPr>
          <p:spPr bwMode="auto">
            <a:xfrm>
              <a:off x="4455" y="1776"/>
              <a:ext cx="594"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b="1">
                  <a:latin typeface="Times New Roman" panose="02020603050405020304" pitchFamily="18" charset="0"/>
                </a:rPr>
                <a:t>Ex: 0x00</a:t>
              </a:r>
            </a:p>
          </p:txBody>
        </p:sp>
        <p:sp>
          <p:nvSpPr>
            <p:cNvPr id="68" name="Rectangle 67">
              <a:extLst>
                <a:ext uri="{FF2B5EF4-FFF2-40B4-BE49-F238E27FC236}">
                  <a16:creationId xmlns:a16="http://schemas.microsoft.com/office/drawing/2014/main" xmlns="" id="{264E5187-E777-4E8B-9A70-ADF2F9A4AED9}"/>
                </a:ext>
              </a:extLst>
            </p:cNvPr>
            <p:cNvSpPr>
              <a:spLocks noChangeArrowheads="1"/>
            </p:cNvSpPr>
            <p:nvPr/>
          </p:nvSpPr>
          <p:spPr bwMode="auto">
            <a:xfrm>
              <a:off x="3303" y="1392"/>
              <a:ext cx="24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cs typeface="Times New Roman" panose="02020603050405020304" pitchFamily="18" charset="0"/>
                </a:defRPr>
              </a:lvl1pPr>
              <a:lvl2pPr marL="742950" indent="-285750" eaLnBrk="0" hangingPunct="0">
                <a:defRPr>
                  <a:solidFill>
                    <a:schemeClr val="tx1"/>
                  </a:solidFill>
                  <a:latin typeface="Arial" panose="020B0604020202020204" pitchFamily="34" charset="0"/>
                  <a:cs typeface="Times New Roman" panose="02020603050405020304" pitchFamily="18" charset="0"/>
                </a:defRPr>
              </a:lvl2pPr>
              <a:lvl3pPr marL="1143000" indent="-228600" eaLnBrk="0" hangingPunct="0">
                <a:defRPr>
                  <a:solidFill>
                    <a:schemeClr val="tx1"/>
                  </a:solidFill>
                  <a:latin typeface="Arial" panose="020B0604020202020204" pitchFamily="34" charset="0"/>
                  <a:cs typeface="Times New Roman" panose="02020603050405020304" pitchFamily="18" charset="0"/>
                </a:defRPr>
              </a:lvl3pPr>
              <a:lvl4pPr marL="1600200" indent="-228600" eaLnBrk="0" hangingPunct="0">
                <a:defRPr>
                  <a:solidFill>
                    <a:schemeClr val="tx1"/>
                  </a:solidFill>
                  <a:latin typeface="Arial" panose="020B0604020202020204" pitchFamily="34" charset="0"/>
                  <a:cs typeface="Times New Roman" panose="02020603050405020304" pitchFamily="18" charset="0"/>
                </a:defRPr>
              </a:lvl4pPr>
              <a:lvl5pPr marL="2057400" indent="-228600" eaLnBrk="0" hangingPunct="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600">
                  <a:latin typeface="Times New Roman" panose="02020603050405020304" pitchFamily="18" charset="0"/>
                </a:rPr>
                <a:t>10</a:t>
              </a:r>
            </a:p>
          </p:txBody>
        </p:sp>
        <p:sp>
          <p:nvSpPr>
            <p:cNvPr id="69" name="Line 68">
              <a:extLst>
                <a:ext uri="{FF2B5EF4-FFF2-40B4-BE49-F238E27FC236}">
                  <a16:creationId xmlns:a16="http://schemas.microsoft.com/office/drawing/2014/main" xmlns="" id="{124A1F84-D90B-4EC7-BCDB-3C4C9C433D28}"/>
                </a:ext>
              </a:extLst>
            </p:cNvPr>
            <p:cNvSpPr>
              <a:spLocks noChangeShapeType="1"/>
            </p:cNvSpPr>
            <p:nvPr/>
          </p:nvSpPr>
          <p:spPr bwMode="auto">
            <a:xfrm>
              <a:off x="3744" y="2160"/>
              <a:ext cx="177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9">
              <a:extLst>
                <a:ext uri="{FF2B5EF4-FFF2-40B4-BE49-F238E27FC236}">
                  <a16:creationId xmlns:a16="http://schemas.microsoft.com/office/drawing/2014/main" xmlns="" id="{3D983F14-D4B5-4415-A7DF-03D41EBB0DFD}"/>
                </a:ext>
              </a:extLst>
            </p:cNvPr>
            <p:cNvSpPr>
              <a:spLocks noChangeShapeType="1"/>
            </p:cNvSpPr>
            <p:nvPr/>
          </p:nvSpPr>
          <p:spPr bwMode="auto">
            <a:xfrm flipV="1">
              <a:off x="5520" y="2160"/>
              <a:ext cx="0" cy="72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70">
              <a:extLst>
                <a:ext uri="{FF2B5EF4-FFF2-40B4-BE49-F238E27FC236}">
                  <a16:creationId xmlns:a16="http://schemas.microsoft.com/office/drawing/2014/main" xmlns="" id="{6C96992B-770D-4009-B262-72D28EDB59E3}"/>
                </a:ext>
              </a:extLst>
            </p:cNvPr>
            <p:cNvSpPr>
              <a:spLocks noChangeShapeType="1"/>
            </p:cNvSpPr>
            <p:nvPr/>
          </p:nvSpPr>
          <p:spPr bwMode="auto">
            <a:xfrm flipV="1">
              <a:off x="3744" y="1968"/>
              <a:ext cx="0" cy="19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9" name="Rectangle 3">
            <a:extLst>
              <a:ext uri="{FF2B5EF4-FFF2-40B4-BE49-F238E27FC236}">
                <a16:creationId xmlns:a16="http://schemas.microsoft.com/office/drawing/2014/main" xmlns="" id="{54024A19-FC7E-4D84-8E89-DB3ACD4F006B}"/>
              </a:ext>
            </a:extLst>
          </p:cNvPr>
          <p:cNvSpPr txBox="1">
            <a:spLocks noChangeArrowheads="1"/>
          </p:cNvSpPr>
          <p:nvPr/>
        </p:nvSpPr>
        <p:spPr bwMode="auto">
          <a:xfrm>
            <a:off x="346869" y="758671"/>
            <a:ext cx="8248650" cy="14947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r>
              <a:rPr lang="en-US" altLang="en-US" sz="2000" kern="0" dirty="0"/>
              <a:t>For a 2 </a:t>
            </a:r>
            <a:r>
              <a:rPr lang="en-US" altLang="en-US" sz="2000" kern="0" dirty="0" smtClean="0"/>
              <a:t>^ N </a:t>
            </a:r>
            <a:r>
              <a:rPr lang="en-US" altLang="en-US" sz="2000" kern="0" dirty="0"/>
              <a:t>byte cache, 32-bit address:</a:t>
            </a:r>
          </a:p>
          <a:p>
            <a:pPr lvl="1"/>
            <a:r>
              <a:rPr lang="en-US" altLang="en-US" sz="1600" kern="0" dirty="0"/>
              <a:t>The uppermost (32 - N) bits are always the Cache Tag</a:t>
            </a:r>
          </a:p>
          <a:p>
            <a:pPr lvl="1"/>
            <a:r>
              <a:rPr lang="en-US" altLang="en-US" sz="1600" kern="0" dirty="0"/>
              <a:t>The lowest M bits are the Byte Select (Block Size = 2 </a:t>
            </a:r>
            <a:r>
              <a:rPr lang="en-US" altLang="en-US" sz="1600" kern="0" dirty="0" smtClean="0"/>
              <a:t>^ </a:t>
            </a:r>
            <a:r>
              <a:rPr lang="en-US" altLang="en-US" sz="1600" kern="0" dirty="0"/>
              <a:t>M)</a:t>
            </a:r>
          </a:p>
          <a:p>
            <a:pPr lvl="1"/>
            <a:r>
              <a:rPr lang="en-US" altLang="en-US" sz="1600" kern="0" dirty="0"/>
              <a:t>Our example: Address: 0x28020    000000000000001010000 000001 00000 N=11, M=5, N-M=6</a:t>
            </a: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848498494"/>
      </p:ext>
    </p:extLst>
  </p:cSld>
  <p:clrMapOvr>
    <a:masterClrMapping/>
  </p:clrMapOvr>
  <mc:AlternateContent xmlns:mc="http://schemas.openxmlformats.org/markup-compatibility/2006">
    <mc:Choice xmlns:p14="http://schemas.microsoft.com/office/powerpoint/2010/main" Requires="p14">
      <p:transition spd="slow" p14:dur="2000" advTm="388648"/>
    </mc:Choice>
    <mc:Fallback>
      <p:transition spd="slow" advTm="388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9"/>
                                        </p:tgtEl>
                                        <p:attrNameLst>
                                          <p:attrName>style.visibility</p:attrName>
                                        </p:attrNameLst>
                                      </p:cBhvr>
                                      <p:to>
                                        <p:strVal val="visible"/>
                                      </p:to>
                                    </p:set>
                                    <p:animEffect transition="in" filter="fade">
                                      <p:cBhvr>
                                        <p:cTn id="21"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bldLst>
      <p:bldP spid="139" grpId="0"/>
    </p:bldLst>
  </p:timing>
  <p:extLst>
    <p:ext uri="{3A86A75C-4F4B-4683-9AE1-C65F6400EC91}">
      <p14:laserTraceLst xmlns:p14="http://schemas.microsoft.com/office/powerpoint/2010/main">
        <p14:tracePtLst>
          <p14:tracePt t="20271" x="5357813" y="1700213"/>
          <p14:tracePt t="20285" x="5357813" y="1685925"/>
          <p14:tracePt t="20286" x="5357813" y="1679575"/>
          <p14:tracePt t="20411" x="5357813" y="1671638"/>
          <p14:tracePt t="20419" x="5357813" y="1665288"/>
          <p14:tracePt t="20436" x="5357813" y="1657350"/>
          <p14:tracePt t="20448" x="5357813" y="1651000"/>
          <p14:tracePt t="20449" x="5351463" y="1622425"/>
          <p14:tracePt t="20464" x="5300663" y="1514475"/>
          <p14:tracePt t="20481" x="5243513" y="1408113"/>
          <p14:tracePt t="20498" x="5222875" y="1393825"/>
          <p14:tracePt t="20514" x="5214938" y="1385888"/>
          <p14:tracePt t="20556" x="5214938" y="1414463"/>
          <p14:tracePt t="20559" x="5214938" y="1479550"/>
          <p14:tracePt t="20564" x="5214938" y="1571625"/>
          <p14:tracePt t="20580" x="5229225" y="1700213"/>
          <p14:tracePt t="20597" x="5294313" y="1879600"/>
          <p14:tracePt t="20613" x="5451475" y="2185988"/>
          <p14:tracePt t="20630" x="5686425" y="2586038"/>
          <p14:tracePt t="20646" x="6300788" y="3228975"/>
          <p14:tracePt t="20664" x="6757988" y="3751263"/>
          <p14:tracePt t="20680" x="7180263" y="4137025"/>
          <p14:tracePt t="20698" x="7408863" y="4322763"/>
          <p14:tracePt t="20713" x="7580313" y="4486275"/>
          <p14:tracePt t="20730" x="7658100" y="4557713"/>
          <p14:tracePt t="20746" x="7766050" y="4665663"/>
          <p14:tracePt t="20765" x="7843838" y="4743450"/>
          <p14:tracePt t="20779" x="7929563" y="4808538"/>
          <p14:tracePt t="20798" x="8029575" y="4843463"/>
          <p14:tracePt t="20814" x="8123238" y="4857750"/>
          <p14:tracePt t="20830" x="8172450" y="4857750"/>
          <p14:tracePt t="20846" x="8229600" y="4857750"/>
          <p14:tracePt t="20863" x="8258175" y="4857750"/>
          <p14:tracePt t="20879" x="8280400" y="4800600"/>
          <p14:tracePt t="20897" x="8280400" y="4694238"/>
          <p14:tracePt t="20913" x="8280400" y="4614863"/>
          <p14:tracePt t="20930" x="8280400" y="4551363"/>
          <p14:tracePt t="20946" x="8280400" y="4443413"/>
          <p14:tracePt t="20964" x="8280400" y="4408488"/>
          <p14:tracePt t="20980" x="8280400" y="4400550"/>
          <p14:tracePt t="21027" x="8280400" y="4386263"/>
          <p14:tracePt t="21044" x="8272463" y="4379913"/>
          <p14:tracePt t="21058" x="8266113" y="4379913"/>
          <p14:tracePt t="21075" x="8258175" y="4379913"/>
          <p14:tracePt t="21083" x="8251825" y="4379913"/>
          <p14:tracePt t="21100" x="8237538" y="4379913"/>
          <p14:tracePt t="21101" x="8229600" y="4379913"/>
          <p14:tracePt t="21113" x="8223250" y="4379913"/>
          <p14:tracePt t="21129" x="8201025" y="4379913"/>
          <p14:tracePt t="21146" x="8180388" y="4386263"/>
          <p14:tracePt t="21163" x="8151813" y="4386263"/>
          <p14:tracePt t="21179" x="8143875" y="4394200"/>
          <p14:tracePt t="21220" x="8137525" y="4394200"/>
          <p14:tracePt t="21221" x="8123238" y="4394200"/>
          <p14:tracePt t="21230" x="8115300" y="4394200"/>
          <p14:tracePt t="21363" x="8108950" y="4400550"/>
          <p14:tracePt t="21412" x="8101013" y="4414838"/>
          <p14:tracePt t="21417" x="8101013" y="4422775"/>
          <p14:tracePt t="21436" x="8101013" y="4451350"/>
          <p14:tracePt t="21443" x="8101013" y="4457700"/>
          <p14:tracePt t="21451" x="8108950" y="4500563"/>
          <p14:tracePt t="21462" x="8123238" y="4543425"/>
          <p14:tracePt t="21479" x="8137525" y="4614863"/>
          <p14:tracePt t="21495" x="8158163" y="4686300"/>
          <p14:tracePt t="21513" x="8180388" y="4743450"/>
          <p14:tracePt t="21530" x="8186738" y="4822825"/>
          <p14:tracePt t="21546" x="8186738" y="4872038"/>
          <p14:tracePt t="21562" x="8186738" y="4929188"/>
          <p14:tracePt t="21578" x="8186738" y="5072063"/>
          <p14:tracePt t="21596" x="8223250" y="5200650"/>
          <p14:tracePt t="21612" x="8243888" y="5314950"/>
          <p14:tracePt t="21628" x="8243888" y="5437188"/>
          <p14:tracePt t="21645" x="8243888" y="5543550"/>
          <p14:tracePt t="21661" x="8266113" y="5637213"/>
          <p14:tracePt t="21678" x="8266113" y="5686425"/>
          <p14:tracePt t="21696" x="8266113" y="5757863"/>
          <p14:tracePt t="21711" x="8266113" y="5822950"/>
          <p14:tracePt t="21728" x="8266113" y="5908675"/>
          <p14:tracePt t="21745" x="8266113" y="6015038"/>
          <p14:tracePt t="21763" x="8266113" y="6065838"/>
          <p14:tracePt t="21779" x="8280400" y="6137275"/>
          <p14:tracePt t="21796" x="8280400" y="6165850"/>
          <p14:tracePt t="21812" x="8286750" y="6200775"/>
          <p14:tracePt t="21829" x="8294688" y="6229350"/>
          <p14:tracePt t="21845" x="8323263" y="6280150"/>
          <p14:tracePt t="21861" x="8337550" y="6294438"/>
          <p14:tracePt t="21879" x="8343900" y="6315075"/>
          <p14:tracePt t="21932" x="8351838" y="6315075"/>
          <p14:tracePt t="21940" x="8358188" y="6315075"/>
          <p14:tracePt t="21955" x="8366125" y="6315075"/>
          <p14:tracePt t="22003" x="8372475" y="6323013"/>
          <p14:tracePt t="22075" x="8366125" y="6329363"/>
          <p14:tracePt t="22078" x="8358188" y="6329363"/>
          <p14:tracePt t="22084" x="8351838" y="6329363"/>
          <p14:tracePt t="22095" x="8315325" y="6329363"/>
          <p14:tracePt t="22112" x="8294688" y="6315075"/>
          <p14:tracePt t="22128" x="8258175" y="6294438"/>
          <p14:tracePt t="22145" x="8237538" y="6265863"/>
          <p14:tracePt t="22161" x="8194675" y="6251575"/>
          <p14:tracePt t="22178" x="8137525" y="6194425"/>
          <p14:tracePt t="22178" x="8115300" y="6172200"/>
          <p14:tracePt t="22195" x="8066088" y="6100763"/>
          <p14:tracePt t="22212" x="8008938" y="6000750"/>
          <p14:tracePt t="22228" x="7951788" y="5900738"/>
          <p14:tracePt t="22245" x="7886700" y="5786438"/>
          <p14:tracePt t="22260" x="7843838" y="5672138"/>
          <p14:tracePt t="22278" x="7772400" y="5551488"/>
          <p14:tracePt t="22294" x="7694613" y="5414963"/>
          <p14:tracePt t="22311" x="7651750" y="5294313"/>
          <p14:tracePt t="22328" x="7608888" y="5194300"/>
          <p14:tracePt t="22344" x="7558088" y="5080000"/>
          <p14:tracePt t="22360" x="7529513" y="4937125"/>
          <p14:tracePt t="22378" x="7508875" y="4794250"/>
          <p14:tracePt t="22394" x="7494588" y="4600575"/>
          <p14:tracePt t="22412" x="7480300" y="4514850"/>
          <p14:tracePt t="22428" x="7480300" y="4451350"/>
          <p14:tracePt t="22445" x="7480300" y="4386263"/>
          <p14:tracePt t="22461" x="7480300" y="4329113"/>
          <p14:tracePt t="22478" x="7515225" y="4222750"/>
          <p14:tracePt t="22494" x="7537450" y="4094163"/>
          <p14:tracePt t="22511" x="7600950" y="3929063"/>
          <p14:tracePt t="22527" x="7637463" y="3829050"/>
          <p14:tracePt t="22544" x="7643813" y="3786188"/>
          <p14:tracePt t="22561" x="7680325" y="3736975"/>
          <p14:tracePt t="22577" x="7694613" y="3722688"/>
          <p14:tracePt t="22594" x="7743825" y="3671888"/>
          <p14:tracePt t="22612" x="7800975" y="3651250"/>
          <p14:tracePt t="22628" x="7866063" y="3636963"/>
          <p14:tracePt t="22644" x="7958138" y="3636963"/>
          <p14:tracePt t="22660" x="8080375" y="3636963"/>
          <p14:tracePt t="22678" x="8201025" y="3657600"/>
          <p14:tracePt t="22694" x="8286750" y="3671888"/>
          <p14:tracePt t="22711" x="8308975" y="3700463"/>
          <p14:tracePt t="22727" x="8343900" y="3765550"/>
          <p14:tracePt t="22745" x="8401050" y="3865563"/>
          <p14:tracePt t="22760" x="8509000" y="4037013"/>
          <p14:tracePt t="22777" x="8586788" y="4208463"/>
          <p14:tracePt t="22793" x="8643938" y="4322763"/>
          <p14:tracePt t="22793" x="8651875" y="4379913"/>
          <p14:tracePt t="22812" x="8686800" y="4457700"/>
          <p14:tracePt t="22828" x="8729663" y="4551363"/>
          <p14:tracePt t="22844" x="8751888" y="4629150"/>
          <p14:tracePt t="22860" x="8786813" y="4757738"/>
          <p14:tracePt t="22878" x="8837613" y="4957763"/>
          <p14:tracePt t="22893" x="8915400" y="5122863"/>
          <p14:tracePt t="22911" x="8994775" y="5286375"/>
          <p14:tracePt t="22927" x="9001125" y="5408613"/>
          <p14:tracePt t="22944" x="9015413" y="5486400"/>
          <p14:tracePt t="22960" x="9015413" y="5572125"/>
          <p14:tracePt t="22978" x="9015413" y="5680075"/>
          <p14:tracePt t="22993" x="9015413" y="5772150"/>
          <p14:tracePt t="23011" x="9015413" y="5822950"/>
          <p14:tracePt t="23027" x="9015413" y="5865813"/>
          <p14:tracePt t="23044" x="9015413" y="5880100"/>
          <p14:tracePt t="23060" x="9015413" y="5922963"/>
          <p14:tracePt t="23078" x="8986838" y="5986463"/>
          <p14:tracePt t="23093" x="8966200" y="6057900"/>
          <p14:tracePt t="23110" x="8937625" y="6122988"/>
          <p14:tracePt t="23127" x="8929688" y="6172200"/>
          <p14:tracePt t="23144" x="8915400" y="6194425"/>
          <p14:tracePt t="23160" x="8894763" y="6208713"/>
          <p14:tracePt t="23177" x="8858250" y="6243638"/>
          <p14:tracePt t="23193" x="8843963" y="6251575"/>
          <p14:tracePt t="23210" x="8815388" y="6280150"/>
          <p14:tracePt t="23227" x="8758238" y="6294438"/>
          <p14:tracePt t="23243" x="8715375" y="6323013"/>
          <p14:tracePt t="23259" x="8680450" y="6329363"/>
          <p14:tracePt t="23276" x="8637588" y="6337300"/>
          <p14:tracePt t="23293" x="8615363" y="6357938"/>
          <p14:tracePt t="23310" x="8594725" y="6357938"/>
          <p14:tracePt t="23326" x="8523288" y="6357938"/>
          <p14:tracePt t="23343" x="8472488" y="6357938"/>
          <p14:tracePt t="23359" x="8423275" y="6357938"/>
          <p14:tracePt t="23377" x="8380413" y="6357938"/>
          <p14:tracePt t="23393" x="8337550" y="6357938"/>
          <p14:tracePt t="23411" x="8323263" y="6357938"/>
          <p14:tracePt t="23426" x="8301038" y="6357938"/>
          <p14:tracePt t="23426" x="8286750" y="6357938"/>
          <p14:tracePt t="23444" x="8215313" y="6337300"/>
          <p14:tracePt t="23460" x="8172450" y="6308725"/>
          <p14:tracePt t="23476" x="8115300" y="6286500"/>
          <p14:tracePt t="23492" x="8086725" y="6272213"/>
          <p14:tracePt t="23509" x="8080375" y="6265863"/>
          <p14:tracePt t="23526" x="8058150" y="6237288"/>
          <p14:tracePt t="23542" x="8023225" y="6200775"/>
          <p14:tracePt t="23559" x="7966075" y="6100763"/>
          <p14:tracePt t="23577" x="7937500" y="6022975"/>
          <p14:tracePt t="23593" x="7915275" y="5951538"/>
          <p14:tracePt t="23610" x="7894638" y="5886450"/>
          <p14:tracePt t="23626" x="7880350" y="5843588"/>
          <p14:tracePt t="23626" x="7872413" y="5822950"/>
          <p14:tracePt t="23644" x="7858125" y="5780088"/>
          <p14:tracePt t="23660" x="7858125" y="5737225"/>
          <p14:tracePt t="23676" x="7851775" y="5686425"/>
          <p14:tracePt t="23693" x="7829550" y="5608638"/>
          <p14:tracePt t="23709" x="7808913" y="5529263"/>
          <p14:tracePt t="23725" x="7800975" y="5451475"/>
          <p14:tracePt t="23742" x="7772400" y="5380038"/>
          <p14:tracePt t="23759" x="7751763" y="5300663"/>
          <p14:tracePt t="23775" x="7729538" y="5229225"/>
          <p14:tracePt t="23792" x="7708900" y="5157788"/>
          <p14:tracePt t="23808" x="7700963" y="5114925"/>
          <p14:tracePt t="23825" x="7672388" y="5072063"/>
          <p14:tracePt t="23842" x="7637463" y="5022850"/>
          <p14:tracePt t="23860" x="7623175" y="4979988"/>
          <p14:tracePt t="23860" x="7615238" y="4951413"/>
          <p14:tracePt t="23876" x="7608888" y="4872038"/>
          <p14:tracePt t="23892" x="7586663" y="4800600"/>
          <p14:tracePt t="23910" x="7572375" y="4708525"/>
          <p14:tracePt t="23925" x="7566025" y="4629150"/>
          <p14:tracePt t="23942" x="7566025" y="4579938"/>
          <p14:tracePt t="23959" x="7566025" y="4508500"/>
          <p14:tracePt t="23976" x="7566025" y="4437063"/>
          <p14:tracePt t="23993" x="7566025" y="4365625"/>
          <p14:tracePt t="24008" x="7566025" y="4265613"/>
          <p14:tracePt t="24025" x="7566025" y="4194175"/>
          <p14:tracePt t="24041" x="7566025" y="4100513"/>
          <p14:tracePt t="24060" x="7566025" y="4065588"/>
          <p14:tracePt t="24076" x="7566025" y="4008438"/>
          <p14:tracePt t="24092" x="7572375" y="3971925"/>
          <p14:tracePt t="24109" x="7586663" y="3951288"/>
          <p14:tracePt t="24125" x="7594600" y="3914775"/>
          <p14:tracePt t="24142" x="7608888" y="3886200"/>
          <p14:tracePt t="24159" x="7629525" y="3857625"/>
          <p14:tracePt t="24175" x="7637463" y="3851275"/>
          <p14:tracePt t="24193" x="7658100" y="3836988"/>
          <p14:tracePt t="24208" x="7672388" y="3829050"/>
          <p14:tracePt t="24244" x="7700963" y="3829050"/>
          <p14:tracePt t="24245" x="7737475" y="3829050"/>
          <p14:tracePt t="24259" x="7794625" y="3829050"/>
          <p14:tracePt t="24276" x="7858125" y="3829050"/>
          <p14:tracePt t="24276" x="7900988" y="3829050"/>
          <p14:tracePt t="24292" x="8023225" y="3843338"/>
          <p14:tracePt t="24308" x="8115300" y="3865563"/>
          <p14:tracePt t="24325" x="8201025" y="3894138"/>
          <p14:tracePt t="24342" x="8243888" y="3914775"/>
          <p14:tracePt t="24358" x="8272463" y="3929063"/>
          <p14:tracePt t="24375" x="8286750" y="3943350"/>
          <p14:tracePt t="24392" x="8308975" y="3979863"/>
          <p14:tracePt t="24408" x="8337550" y="4037013"/>
          <p14:tracePt t="24425" x="8351838" y="4094163"/>
          <p14:tracePt t="24442" x="8372475" y="4186238"/>
          <p14:tracePt t="24458" x="8394700" y="4314825"/>
          <p14:tracePt t="24475" x="8429625" y="4514850"/>
          <p14:tracePt t="24492" x="8472488" y="4614863"/>
          <p14:tracePt t="24508" x="8515350" y="4700588"/>
          <p14:tracePt t="24525" x="8537575" y="4779963"/>
          <p14:tracePt t="24541" x="8572500" y="4879975"/>
          <p14:tracePt t="24559" x="8580438" y="4972050"/>
          <p14:tracePt t="24575" x="8594725" y="5065713"/>
          <p14:tracePt t="24591" x="8615363" y="5194300"/>
          <p14:tracePt t="24607" x="8637588" y="5308600"/>
          <p14:tracePt t="24625" x="8686800" y="5422900"/>
          <p14:tracePt t="24641" x="8709025" y="5508625"/>
          <p14:tracePt t="24658" x="8737600" y="5586413"/>
          <p14:tracePt t="24674" x="8751888" y="5700713"/>
          <p14:tracePt t="24692" x="8758238" y="5794375"/>
          <p14:tracePt t="24708" x="8780463" y="5851525"/>
          <p14:tracePt t="24725" x="8786813" y="5908675"/>
          <p14:tracePt t="24741" x="8794750" y="5965825"/>
          <p14:tracePt t="24758" x="8809038" y="6029325"/>
          <p14:tracePt t="24774" x="8809038" y="6086475"/>
          <p14:tracePt t="24792" x="8815388" y="6129338"/>
          <p14:tracePt t="24808" x="8823325" y="6143625"/>
          <p14:tracePt t="24825" x="8823325" y="6165850"/>
          <p14:tracePt t="24840" x="8823325" y="6180138"/>
          <p14:tracePt t="24858" x="8823325" y="6200775"/>
          <p14:tracePt t="24874" x="8823325" y="6215063"/>
          <p14:tracePt t="24890" x="8801100" y="6265863"/>
          <p14:tracePt t="24908" x="8766175" y="6300788"/>
          <p14:tracePt t="24925" x="8751888" y="6315075"/>
          <p14:tracePt t="24940" x="8729663" y="6343650"/>
          <p14:tracePt t="24958" x="8709025" y="6357938"/>
          <p14:tracePt t="24974" x="8680450" y="6380163"/>
          <p14:tracePt t="24991" x="8651875" y="6415088"/>
          <p14:tracePt t="25007" x="8623300" y="6429375"/>
          <p14:tracePt t="25024" x="8609013" y="6437313"/>
          <p14:tracePt t="25040" x="8543925" y="6465888"/>
          <p14:tracePt t="25058" x="8466138" y="6465888"/>
          <p14:tracePt t="25073" x="8386763" y="6465888"/>
          <p14:tracePt t="25073" x="8337550" y="6465888"/>
          <p14:tracePt t="25092" x="8266113" y="6451600"/>
          <p14:tracePt t="25108" x="8158163" y="6337300"/>
          <p14:tracePt t="25124" x="8001000" y="6100763"/>
          <p14:tracePt t="25140" x="7843838" y="5843588"/>
          <p14:tracePt t="25157" x="7751763" y="5543550"/>
          <p14:tracePt t="25173" x="7723188" y="5222875"/>
          <p14:tracePt t="25191" x="7723188" y="4900613"/>
          <p14:tracePt t="25207" x="7723188" y="4622800"/>
          <p14:tracePt t="25224" x="7723188" y="4365625"/>
          <p14:tracePt t="25241" x="7723188" y="4129088"/>
          <p14:tracePt t="25257" x="7723188" y="3971925"/>
          <p14:tracePt t="25273" x="7737475" y="3829050"/>
          <p14:tracePt t="25291" x="7751763" y="3751263"/>
          <p14:tracePt t="25306" x="7758113" y="3708400"/>
          <p14:tracePt t="25324" x="7766050" y="3679825"/>
          <p14:tracePt t="25491" x="7766050" y="3714750"/>
          <p14:tracePt t="25499" x="7737475" y="3765550"/>
          <p14:tracePt t="25509" x="7737475" y="3779838"/>
          <p14:tracePt t="25509" x="7737475" y="3808413"/>
          <p14:tracePt t="25523" x="7737475" y="3865563"/>
          <p14:tracePt t="25540" x="7737475" y="3900488"/>
          <p14:tracePt t="25556" x="7758113" y="3957638"/>
          <p14:tracePt t="25573" x="7794625" y="4022725"/>
          <p14:tracePt t="25590" x="7815263" y="4057650"/>
          <p14:tracePt t="25606" x="7837488" y="4094163"/>
          <p14:tracePt t="25623" x="7837488" y="4143375"/>
          <p14:tracePt t="25639" x="7837488" y="4171950"/>
          <p14:tracePt t="25656" x="7837488" y="4186238"/>
          <p14:tracePt t="25673" x="7837488" y="4200525"/>
          <p14:tracePt t="25708" x="7837488" y="4208463"/>
          <p14:tracePt t="25709" x="7837488" y="4214813"/>
          <p14:tracePt t="25748" x="7837488" y="4222750"/>
          <p14:tracePt t="25757" x="7808913" y="4222750"/>
          <p14:tracePt t="25758" x="7758113" y="4222750"/>
          <p14:tracePt t="25772" x="7700963" y="4222750"/>
          <p14:tracePt t="25790" x="7623175" y="4237038"/>
          <p14:tracePt t="25806" x="7566025" y="4251325"/>
          <p14:tracePt t="25822" x="7523163" y="4265613"/>
          <p14:tracePt t="25839" x="7486650" y="4271963"/>
          <p14:tracePt t="25856" x="7415213" y="4294188"/>
          <p14:tracePt t="25872" x="7372350" y="4308475"/>
          <p14:tracePt t="25889" x="7315200" y="4314825"/>
          <p14:tracePt t="25907" x="7223125" y="4351338"/>
          <p14:tracePt t="25922" x="7072313" y="4386263"/>
          <p14:tracePt t="25940" x="6986588" y="4386263"/>
          <p14:tracePt t="25956" x="6886575" y="4408488"/>
          <p14:tracePt t="25973" x="6800850" y="4408488"/>
          <p14:tracePt t="25989" x="6708775" y="4414838"/>
          <p14:tracePt t="26006" x="6600825" y="4414838"/>
          <p14:tracePt t="26022" x="6494463" y="4429125"/>
          <p14:tracePt t="26039" x="6372225" y="4437063"/>
          <p14:tracePt t="26055" x="6257925" y="4465638"/>
          <p14:tracePt t="26073" x="6165850" y="4465638"/>
          <p14:tracePt t="26089" x="6094413" y="4465638"/>
          <p14:tracePt t="26106" x="6022975" y="4465638"/>
          <p14:tracePt t="26122" x="5922963" y="4465638"/>
          <p14:tracePt t="26139" x="5729288" y="4465638"/>
          <p14:tracePt t="26156" x="5608638" y="4465638"/>
          <p14:tracePt t="26173" x="5480050" y="4465638"/>
          <p14:tracePt t="26189" x="5380038" y="4465638"/>
          <p14:tracePt t="26206" x="5272088" y="4465638"/>
          <p14:tracePt t="26223" x="5208588" y="4465638"/>
          <p14:tracePt t="26239" x="5151438" y="4465638"/>
          <p14:tracePt t="26256" x="5094288" y="4465638"/>
          <p14:tracePt t="26272" x="5051425" y="4465638"/>
          <p14:tracePt t="26288" x="5029200" y="4457700"/>
          <p14:tracePt t="26306" x="5000625" y="4443413"/>
          <p14:tracePt t="26321" x="4957763" y="4414838"/>
          <p14:tracePt t="26355" x="4943475" y="4400550"/>
          <p14:tracePt t="26356" x="4922838" y="4400550"/>
          <p14:tracePt t="26402" x="4914900" y="4394200"/>
          <p14:tracePt t="26412" x="4914900" y="4379913"/>
          <p14:tracePt t="26419" x="4914900" y="4351338"/>
          <p14:tracePt t="26429" x="4914900" y="4329113"/>
          <p14:tracePt t="26438" x="4929188" y="4265613"/>
          <p14:tracePt t="26455" x="4957763" y="4208463"/>
          <p14:tracePt t="26473" x="4994275" y="4143375"/>
          <p14:tracePt t="26489" x="5029200" y="4071938"/>
          <p14:tracePt t="26506" x="5080000" y="4022725"/>
          <p14:tracePt t="26522" x="5122863" y="3986213"/>
          <p14:tracePt t="26539" x="5172075" y="3957638"/>
          <p14:tracePt t="26555" x="5229225" y="3951288"/>
          <p14:tracePt t="26573" x="5286375" y="3951288"/>
          <p14:tracePt t="26588" x="5380038" y="3937000"/>
          <p14:tracePt t="26606" x="5457825" y="3937000"/>
          <p14:tracePt t="26621" x="5557838" y="3937000"/>
          <p14:tracePt t="26639" x="5665788" y="3937000"/>
          <p14:tracePt t="26656" x="5765800" y="3937000"/>
          <p14:tracePt t="26672" x="5872163" y="3937000"/>
          <p14:tracePt t="26688" x="6065838" y="3929063"/>
          <p14:tracePt t="26705" x="6237288" y="3929063"/>
          <p14:tracePt t="26722" x="6443663" y="3929063"/>
          <p14:tracePt t="26739" x="6665913" y="3929063"/>
          <p14:tracePt t="26754" x="6929438" y="3929063"/>
          <p14:tracePt t="26772" x="7058025" y="3900488"/>
          <p14:tracePt t="26788" x="7165975" y="3894138"/>
          <p14:tracePt t="26805" x="7258050" y="3879850"/>
          <p14:tracePt t="26821" x="7315200" y="3871913"/>
          <p14:tracePt t="26839" x="7372350" y="3843338"/>
          <p14:tracePt t="26854" x="7415213" y="3829050"/>
          <p14:tracePt t="26872" x="7500938" y="3822700"/>
          <p14:tracePt t="26888" x="7558088" y="3800475"/>
          <p14:tracePt t="26905" x="7643813" y="3794125"/>
          <p14:tracePt t="26921" x="7700963" y="3786188"/>
          <p14:tracePt t="26939" x="7743825" y="3786188"/>
          <p14:tracePt t="26954" x="7815263" y="3771900"/>
          <p14:tracePt t="26971" x="7843838" y="3771900"/>
          <p14:tracePt t="26987" x="7872413" y="3771900"/>
          <p14:tracePt t="27004" x="7894638" y="3771900"/>
          <p14:tracePt t="27020" x="7900988" y="3771900"/>
          <p14:tracePt t="27038" x="7915275" y="3786188"/>
          <p14:tracePt t="27054" x="7929563" y="3814763"/>
          <p14:tracePt t="27072" x="7937500" y="3843338"/>
          <p14:tracePt t="27087" x="7943850" y="3879850"/>
          <p14:tracePt t="27104" x="7943850" y="3922713"/>
          <p14:tracePt t="27120" x="7966075" y="3979863"/>
          <p14:tracePt t="27138" x="7966075" y="4022725"/>
          <p14:tracePt t="27154" x="7966075" y="4065588"/>
          <p14:tracePt t="27154" x="7966075" y="4086225"/>
          <p14:tracePt t="27171" x="7951788" y="4108450"/>
          <p14:tracePt t="27187" x="7943850" y="4122738"/>
          <p14:tracePt t="27203" x="7929563" y="4137025"/>
          <p14:tracePt t="27221" x="7929563" y="4165600"/>
          <p14:tracePt t="27237" x="7915275" y="4179888"/>
          <p14:tracePt t="27255" x="7915275" y="4186238"/>
          <p14:tracePt t="27300" x="7908925" y="4200525"/>
          <p14:tracePt t="27308" x="7894638" y="4222750"/>
          <p14:tracePt t="27323" x="7886700" y="4229100"/>
          <p14:tracePt t="27326" x="7872413" y="4243388"/>
          <p14:tracePt t="27337" x="7843838" y="4279900"/>
          <p14:tracePt t="27354" x="7808913" y="4308475"/>
          <p14:tracePt t="27354" x="7780338" y="4314825"/>
          <p14:tracePt t="27372" x="7708900" y="4365625"/>
          <p14:tracePt t="27388" x="7629525" y="4400550"/>
          <p14:tracePt t="27404" x="7572375" y="4414838"/>
          <p14:tracePt t="27420" x="7515225" y="4429125"/>
          <p14:tracePt t="27437" x="7472363" y="4429125"/>
          <p14:tracePt t="27454" x="7415213" y="4443413"/>
          <p14:tracePt t="27470" x="7351713" y="4457700"/>
          <p14:tracePt t="27487" x="7280275" y="4471988"/>
          <p14:tracePt t="27503" x="7200900" y="4471988"/>
          <p14:tracePt t="27520" x="7108825" y="4500563"/>
          <p14:tracePt t="27537" x="7029450" y="4500563"/>
          <p14:tracePt t="27554" x="6951663" y="4508500"/>
          <p14:tracePt t="27571" x="6900863" y="4508500"/>
          <p14:tracePt t="27586" x="6794500" y="4508500"/>
          <p14:tracePt t="27605" x="6700838" y="4508500"/>
          <p14:tracePt t="27620" x="6594475" y="4514850"/>
          <p14:tracePt t="27637" x="6437313" y="4529138"/>
          <p14:tracePt t="27654" x="6280150" y="4557713"/>
          <p14:tracePt t="27670" x="6137275" y="4565650"/>
          <p14:tracePt t="27686" x="6029325" y="4565650"/>
          <p14:tracePt t="27703" x="5965825" y="4565650"/>
          <p14:tracePt t="27721" x="5908675" y="4565650"/>
          <p14:tracePt t="27736" x="5865813" y="4565650"/>
          <p14:tracePt t="27753" x="5829300" y="4565650"/>
          <p14:tracePt t="27770" x="5765800" y="4565650"/>
          <p14:tracePt t="27786" x="5629275" y="4565650"/>
          <p14:tracePt t="27804" x="5557838" y="4565650"/>
          <p14:tracePt t="27819" x="5480050" y="4565650"/>
          <p14:tracePt t="27837" x="5386388" y="4565650"/>
          <p14:tracePt t="27854" x="5308600" y="4565650"/>
          <p14:tracePt t="27869" x="5265738" y="4565650"/>
          <p14:tracePt t="27886" x="5251450" y="4565650"/>
          <p14:tracePt t="27904" x="5243513" y="4565650"/>
          <p14:tracePt t="27947" x="5237163" y="4565650"/>
          <p14:tracePt t="27952" x="5229225" y="4565650"/>
          <p14:tracePt t="27995" x="5222875" y="4565650"/>
          <p14:tracePt t="28003" x="5222875" y="4557713"/>
          <p14:tracePt t="28011" x="5222875" y="4537075"/>
          <p14:tracePt t="28019" x="5222875" y="4514850"/>
          <p14:tracePt t="28036" x="5237163" y="4486275"/>
          <p14:tracePt t="28053" x="5257800" y="4479925"/>
          <p14:tracePt t="28069" x="5351463" y="4471988"/>
          <p14:tracePt t="28086" x="5457825" y="4457700"/>
          <p14:tracePt t="28102" x="5580063" y="4457700"/>
          <p14:tracePt t="28120" x="5672138" y="4457700"/>
          <p14:tracePt t="28136" x="5780088" y="4457700"/>
          <p14:tracePt t="28154" x="5900738" y="4465638"/>
          <p14:tracePt t="28169" x="6157913" y="4608513"/>
          <p14:tracePt t="28186" x="6423025" y="4751388"/>
          <p14:tracePt t="28202" x="6737350" y="4922838"/>
          <p14:tracePt t="28220" x="6851650" y="4943475"/>
          <p14:tracePt t="28236" x="6894513" y="4943475"/>
          <p14:tracePt t="28253" x="6929438" y="4943475"/>
          <p14:tracePt t="28269" x="6972300" y="4914900"/>
          <p14:tracePt t="28287" x="7000875" y="4886325"/>
          <p14:tracePt t="28303" x="7037388" y="4837113"/>
          <p14:tracePt t="28320" x="7065963" y="4779963"/>
          <p14:tracePt t="28335" x="7086600" y="4743450"/>
          <p14:tracePt t="28353" x="7129463" y="4686300"/>
          <p14:tracePt t="28369" x="7158038" y="4608513"/>
          <p14:tracePt t="28386" x="7200900" y="4479925"/>
          <p14:tracePt t="28402" x="7251700" y="4365625"/>
          <p14:tracePt t="28420" x="7272338" y="4300538"/>
          <p14:tracePt t="28435" x="7272338" y="4271963"/>
          <p14:tracePt t="28453" x="7272338" y="4237038"/>
          <p14:tracePt t="28469" x="7223125" y="4200525"/>
          <p14:tracePt t="28486" x="7129463" y="4171950"/>
          <p14:tracePt t="28502" x="7058025" y="4157663"/>
          <p14:tracePt t="28520" x="6965950" y="4129088"/>
          <p14:tracePt t="28536" x="6872288" y="4108450"/>
          <p14:tracePt t="28552" x="6815138" y="4108450"/>
          <p14:tracePt t="28568" x="6780213" y="4108450"/>
          <p14:tracePt t="28627" x="6772275" y="4122738"/>
          <p14:tracePt t="28636" x="6786563" y="4222750"/>
          <p14:tracePt t="28644" x="6843713" y="4400550"/>
          <p14:tracePt t="28653" x="6937375" y="4614863"/>
          <p14:tracePt t="28668" x="7029450" y="4786313"/>
          <p14:tracePt t="28686" x="7123113" y="4894263"/>
          <p14:tracePt t="28702" x="7215188" y="4986338"/>
          <p14:tracePt t="28720" x="7280275" y="5037138"/>
          <p14:tracePt t="28735" x="7351713" y="5100638"/>
          <p14:tracePt t="28753" x="7400925" y="5157788"/>
          <p14:tracePt t="28768" x="7472363" y="5251450"/>
          <p14:tracePt t="28785" x="7537450" y="5337175"/>
          <p14:tracePt t="28801" x="7551738" y="5372100"/>
          <p14:tracePt t="28819" x="7586663" y="5414963"/>
          <p14:tracePt t="28835" x="7623175" y="5486400"/>
          <p14:tracePt t="28852" x="7666038" y="5586413"/>
          <p14:tracePt t="28869" x="7743825" y="5708650"/>
          <p14:tracePt t="28886" x="7800975" y="5808663"/>
          <p14:tracePt t="28901" x="7829550" y="5857875"/>
          <p14:tracePt t="28919" x="7851775" y="5894388"/>
          <p14:tracePt t="28935" x="7858125" y="5937250"/>
          <p14:tracePt t="28952" x="7858125" y="5943600"/>
          <p14:tracePt t="28968" x="7872413" y="5957888"/>
          <p14:tracePt t="28986" x="7880350" y="5965825"/>
          <p14:tracePt t="29001" x="7886700" y="5972175"/>
          <p14:tracePt t="29043" x="7915275" y="5972175"/>
          <p14:tracePt t="29052" x="7958138" y="5957888"/>
          <p14:tracePt t="29053" x="8001000" y="5915025"/>
          <p14:tracePt t="29068" x="8043863" y="5837238"/>
          <p14:tracePt t="29085" x="8101013" y="5722938"/>
          <p14:tracePt t="29102" x="8151813" y="5565775"/>
          <p14:tracePt t="29118" x="8166100" y="5372100"/>
          <p14:tracePt t="29134" x="8166100" y="5180013"/>
          <p14:tracePt t="29151" x="8143875" y="4886325"/>
          <p14:tracePt t="29168" x="8058150" y="4594225"/>
          <p14:tracePt t="29185" x="7823200" y="4194175"/>
          <p14:tracePt t="29201" x="7272338" y="3743325"/>
          <p14:tracePt t="29219" x="6308725" y="3343275"/>
          <p14:tracePt t="29235" x="4686300" y="2765425"/>
          <p14:tracePt t="29252" x="3571875" y="2471738"/>
          <p14:tracePt t="29267" x="2514600" y="2265363"/>
          <p14:tracePt t="29284" x="1457325" y="2071688"/>
          <p14:tracePt t="29301" x="722313" y="1971675"/>
          <p14:tracePt t="29318" x="0" y="1908175"/>
          <p14:tracePt t="29334" x="0" y="1843088"/>
          <p14:tracePt t="29351" x="0" y="1785938"/>
          <p14:tracePt t="29367" x="0" y="1771650"/>
          <p14:tracePt t="29384" x="0" y="1751013"/>
          <p14:tracePt t="29400" x="0" y="1736725"/>
          <p14:tracePt t="29418" x="0" y="1728788"/>
          <p14:tracePt t="29434" x="0" y="1700213"/>
          <p14:tracePt t="29434" x="0" y="1679575"/>
          <p14:tracePt t="29452" x="0" y="1643063"/>
          <p14:tracePt t="29468" x="0" y="1600200"/>
          <p14:tracePt t="29484" x="0" y="1528763"/>
          <p14:tracePt t="29500" x="0" y="1450975"/>
          <p14:tracePt t="29517" x="0" y="1357313"/>
          <p14:tracePt t="29534" x="65088" y="1228725"/>
          <p14:tracePt t="29550" x="185738" y="1057275"/>
          <p14:tracePt t="29567" x="328613" y="885825"/>
          <p14:tracePt t="29584" x="536575" y="750888"/>
          <p14:tracePt t="29600" x="736600" y="679450"/>
          <p14:tracePt t="29617" x="914400" y="628650"/>
          <p14:tracePt t="29633" x="1028700" y="608013"/>
          <p14:tracePt t="29651" x="1057275" y="608013"/>
          <p14:tracePt t="29667" x="1100138" y="608013"/>
          <p14:tracePt t="29684" x="1171575" y="628650"/>
          <p14:tracePt t="29700" x="1214438" y="642938"/>
          <p14:tracePt t="29718" x="1222375" y="650875"/>
          <p14:tracePt t="29763" x="1228725" y="657225"/>
          <p14:tracePt t="29766" x="1236663" y="671513"/>
          <p14:tracePt t="29774" x="1243013" y="679450"/>
          <p14:tracePt t="29783" x="1250950" y="685800"/>
          <p14:tracePt t="29867" x="1257300" y="685800"/>
          <p14:tracePt t="29899" x="1265238" y="685800"/>
          <p14:tracePt t="29915" x="1265238" y="671513"/>
          <p14:tracePt t="29923" x="1250950" y="671513"/>
          <p14:tracePt t="29923" x="1222375" y="665163"/>
          <p14:tracePt t="29940" x="1193800" y="665163"/>
          <p14:tracePt t="29941" x="1150938" y="665163"/>
          <p14:tracePt t="29955" x="1079500" y="665163"/>
          <p14:tracePt t="29967" x="1022350" y="665163"/>
          <p14:tracePt t="29983" x="979488" y="665163"/>
          <p14:tracePt t="30000" x="965200" y="665163"/>
          <p14:tracePt t="30016" x="928688" y="665163"/>
          <p14:tracePt t="30034" x="922338" y="665163"/>
          <p14:tracePt t="30083" x="914400" y="665163"/>
          <p14:tracePt t="30092" x="908050" y="665163"/>
          <p14:tracePt t="30097" x="900113" y="665163"/>
          <p14:tracePt t="30228" x="900113" y="671513"/>
          <p14:tracePt t="30236" x="936625" y="671513"/>
          <p14:tracePt t="30244" x="950913" y="679450"/>
          <p14:tracePt t="30251" x="993775" y="679450"/>
          <p14:tracePt t="30259" x="1028700" y="685800"/>
          <p14:tracePt t="30266" x="1085850" y="700088"/>
          <p14:tracePt t="30283" x="1193800" y="722313"/>
          <p14:tracePt t="30301" x="1265238" y="736600"/>
          <p14:tracePt t="30317" x="1322388" y="750888"/>
          <p14:tracePt t="30333" x="1357313" y="779463"/>
          <p14:tracePt t="30350" x="1379538" y="785813"/>
          <p14:tracePt t="30366" x="1422400" y="800100"/>
          <p14:tracePt t="30382" x="1450975" y="822325"/>
          <p14:tracePt t="30400" x="1500188" y="836613"/>
          <p14:tracePt t="30416" x="1557338" y="865188"/>
          <p14:tracePt t="30433" x="1614488" y="893763"/>
          <p14:tracePt t="30450" x="1714500" y="965200"/>
          <p14:tracePt t="30466" x="1822450" y="1036638"/>
          <p14:tracePt t="30483" x="2000250" y="1171575"/>
          <p14:tracePt t="30500" x="2079625" y="1243013"/>
          <p14:tracePt t="30516" x="2143125" y="1336675"/>
          <p14:tracePt t="30533" x="2257425" y="1493838"/>
          <p14:tracePt t="30549" x="2365375" y="1628775"/>
          <p14:tracePt t="30566" x="2443163" y="1751013"/>
          <p14:tracePt t="30582" x="2500313" y="1828800"/>
          <p14:tracePt t="30600" x="2557463" y="1943100"/>
          <p14:tracePt t="30616" x="2593975" y="2028825"/>
          <p14:tracePt t="30634" x="2600325" y="2136775"/>
          <p14:tracePt t="30649" x="2622550" y="2251075"/>
          <p14:tracePt t="30666" x="2622550" y="2386013"/>
          <p14:tracePt t="30683" x="2671763" y="2636838"/>
          <p14:tracePt t="30700" x="2714625" y="2836863"/>
          <p14:tracePt t="30716" x="2779713" y="3028950"/>
          <p14:tracePt t="30732" x="2836863" y="3228975"/>
          <p14:tracePt t="30748" x="2871788" y="3394075"/>
          <p14:tracePt t="30766" x="2957513" y="3557588"/>
          <p14:tracePt t="30782" x="3028950" y="3651250"/>
          <p14:tracePt t="30799" x="3079750" y="3729038"/>
          <p14:tracePt t="30815" x="3100388" y="3765550"/>
          <p14:tracePt t="30833" x="3136900" y="3822700"/>
          <p14:tracePt t="30848" x="3157538" y="3857625"/>
          <p14:tracePt t="30866" x="3171825" y="3871913"/>
          <p14:tracePt t="30882" x="3179763" y="3879850"/>
          <p14:tracePt t="30882" x="3186113" y="3886200"/>
          <p14:tracePt t="30916" x="3208338" y="3886200"/>
          <p14:tracePt t="30917" x="3257550" y="3886200"/>
          <p14:tracePt t="30932" x="3322638" y="3886200"/>
          <p14:tracePt t="30948" x="3386138" y="3886200"/>
          <p14:tracePt t="30966" x="3408363" y="3886200"/>
          <p14:tracePt t="30982" x="3451225" y="3886200"/>
          <p14:tracePt t="30999" x="3486150" y="3886200"/>
          <p14:tracePt t="31015" x="3529013" y="3886200"/>
          <p14:tracePt t="31033" x="3571875" y="3871913"/>
          <p14:tracePt t="31049" x="3629025" y="3871913"/>
          <p14:tracePt t="31065" x="3700463" y="3857625"/>
          <p14:tracePt t="31082" x="3714750" y="3857625"/>
          <p14:tracePt t="31082" x="3722688" y="3857625"/>
          <p14:tracePt t="31283" x="3757613" y="3843338"/>
          <p14:tracePt t="31285" x="3779838" y="3843338"/>
          <p14:tracePt t="31300" x="3808413" y="3843338"/>
          <p14:tracePt t="31301" x="3851275" y="3843338"/>
          <p14:tracePt t="31315" x="3951288" y="3843338"/>
          <p14:tracePt t="31332" x="4022725" y="3843338"/>
          <p14:tracePt t="31348" x="4071938" y="3843338"/>
          <p14:tracePt t="31364" x="4137025" y="3843338"/>
          <p14:tracePt t="31381" x="4186238" y="3843338"/>
          <p14:tracePt t="31398" x="4271963" y="3843338"/>
          <p14:tracePt t="31415" x="4329113" y="3843338"/>
          <p14:tracePt t="31431" x="4371975" y="3843338"/>
          <p14:tracePt t="31448" x="4408488" y="3843338"/>
          <p14:tracePt t="31465" x="4437063" y="3843338"/>
          <p14:tracePt t="31481" x="4486275" y="3843338"/>
          <p14:tracePt t="31498" x="4514850" y="3843338"/>
          <p14:tracePt t="31514" x="4522788" y="3843338"/>
          <p14:tracePt t="31620" x="4529138" y="3843338"/>
          <p14:tracePt t="31628" x="4614863" y="3851275"/>
          <p14:tracePt t="31636" x="4637088" y="3851275"/>
          <p14:tracePt t="31643" x="4679950" y="3851275"/>
          <p14:tracePt t="31648" x="4714875" y="3851275"/>
          <p14:tracePt t="31664" x="4722813" y="3851275"/>
          <p14:tracePt t="31681" x="4743450" y="3851275"/>
          <p14:tracePt t="31697" x="4757738" y="3851275"/>
          <p14:tracePt t="31714" x="4808538" y="3851275"/>
          <p14:tracePt t="31732" x="4922838" y="3851275"/>
          <p14:tracePt t="31748" x="4979988" y="3843338"/>
          <p14:tracePt t="31764" x="5051425" y="3829050"/>
          <p14:tracePt t="31781" x="5214938" y="3829050"/>
          <p14:tracePt t="31797" x="5472113" y="3829050"/>
          <p14:tracePt t="31814" x="5680075" y="3829050"/>
          <p14:tracePt t="31830" x="5808663" y="3808413"/>
          <p14:tracePt t="31848" x="5886450" y="3779838"/>
          <p14:tracePt t="31864" x="5929313" y="3779838"/>
          <p14:tracePt t="31881" x="5986463" y="3765550"/>
          <p14:tracePt t="31897" x="6094413" y="3765550"/>
          <p14:tracePt t="31914" x="6200775" y="3765550"/>
          <p14:tracePt t="31930" x="6423025" y="3765550"/>
          <p14:tracePt t="31948" x="6565900" y="3765550"/>
          <p14:tracePt t="31963" x="6694488" y="3786188"/>
          <p14:tracePt t="31982" x="6837363" y="3822700"/>
          <p14:tracePt t="31997" x="7015163" y="3851275"/>
          <p14:tracePt t="32014" x="7172325" y="3851275"/>
          <p14:tracePt t="32031" x="7294563" y="3851275"/>
          <p14:tracePt t="32047" x="7372350" y="3851275"/>
          <p14:tracePt t="32063" x="7415213" y="3851275"/>
          <p14:tracePt t="32081" x="7423150" y="3851275"/>
          <p14:tracePt t="32096" x="7458075" y="3851275"/>
          <p14:tracePt t="32114" x="7515225" y="3843338"/>
          <p14:tracePt t="32130" x="7658100" y="3836988"/>
          <p14:tracePt t="32148" x="7766050" y="3822700"/>
          <p14:tracePt t="32163" x="7858125" y="3822700"/>
          <p14:tracePt t="32181" x="7923213" y="3822700"/>
          <p14:tracePt t="32196" x="7966075" y="3822700"/>
          <p14:tracePt t="32214" x="8037513" y="3857625"/>
          <p14:tracePt t="32230" x="8172450" y="3929063"/>
          <p14:tracePt t="32247" x="8308975" y="3994150"/>
          <p14:tracePt t="32264" x="8509000" y="4071938"/>
          <p14:tracePt t="32281" x="8643938" y="4157663"/>
          <p14:tracePt t="32296" x="8680450" y="4186238"/>
          <p14:tracePt t="32313" x="8701088" y="4243388"/>
          <p14:tracePt t="32330" x="8701088" y="4308475"/>
          <p14:tracePt t="32330" x="8701088" y="4351338"/>
          <p14:tracePt t="32348" x="8701088" y="4400550"/>
          <p14:tracePt t="32363" x="8701088" y="4479925"/>
          <p14:tracePt t="32381" x="8701088" y="4537075"/>
          <p14:tracePt t="32397" x="8701088" y="4579938"/>
          <p14:tracePt t="32414" x="8701088" y="4622800"/>
          <p14:tracePt t="32430" x="8701088" y="4679950"/>
          <p14:tracePt t="32447" x="8694738" y="4737100"/>
          <p14:tracePt t="32463" x="8658225" y="4814888"/>
          <p14:tracePt t="32480" x="8623300" y="4929188"/>
          <p14:tracePt t="32496" x="8601075" y="5029200"/>
          <p14:tracePt t="32514" x="8594725" y="5108575"/>
          <p14:tracePt t="32529" x="8558213" y="5194300"/>
          <p14:tracePt t="32547" x="8543925" y="5237163"/>
          <p14:tracePt t="32563" x="8466138" y="5322888"/>
          <p14:tracePt t="32580" x="8408988" y="5408613"/>
          <p14:tracePt t="32596" x="8343900" y="5480050"/>
          <p14:tracePt t="32613" x="8272463" y="5586413"/>
          <p14:tracePt t="32629" x="8194675" y="5686425"/>
          <p14:tracePt t="32646" x="8115300" y="5794375"/>
          <p14:tracePt t="32663" x="8043863" y="5886450"/>
          <p14:tracePt t="32680" x="7943850" y="6022975"/>
          <p14:tracePt t="32696" x="7866063" y="6172200"/>
          <p14:tracePt t="32713" x="7815263" y="6372225"/>
          <p14:tracePt t="32730" x="7794625" y="6515100"/>
          <p14:tracePt t="32747" x="7794625" y="6572250"/>
          <p14:tracePt t="32762" x="7786688" y="6594475"/>
          <p14:tracePt t="32780" x="7780338" y="6600825"/>
          <p14:tracePt t="32828" x="7766050" y="6615113"/>
          <p14:tracePt t="32828" x="7729538" y="6637338"/>
          <p14:tracePt t="32844" x="7723188" y="6637338"/>
          <p14:tracePt t="32853" x="7686675" y="6651625"/>
          <p14:tracePt t="32854" x="7629525" y="6665913"/>
          <p14:tracePt t="32862" x="7523163" y="6672263"/>
          <p14:tracePt t="32880" x="7380288" y="6672263"/>
          <p14:tracePt t="32895" x="7194550" y="6672263"/>
          <p14:tracePt t="32913" x="6943725" y="6643688"/>
          <p14:tracePt t="32929" x="6715125" y="6572250"/>
          <p14:tracePt t="32946" x="6486525" y="6523038"/>
          <p14:tracePt t="32962" x="6200775" y="6480175"/>
          <p14:tracePt t="32980" x="6080125" y="6480175"/>
          <p14:tracePt t="32995" x="6000750" y="6480175"/>
          <p14:tracePt t="33013" x="5943600" y="6457950"/>
          <p14:tracePt t="33028" x="5900738" y="6451600"/>
          <p14:tracePt t="33045" x="5872163" y="6443663"/>
          <p14:tracePt t="33062" x="5815013" y="6429375"/>
          <p14:tracePt t="33078" x="5694363" y="6408738"/>
          <p14:tracePt t="33095" x="5600700" y="6408738"/>
          <p14:tracePt t="33113" x="5508625" y="6408738"/>
          <p14:tracePt t="33129" x="5443538" y="6400800"/>
          <p14:tracePt t="33146" x="5400675" y="6386513"/>
          <p14:tracePt t="33162" x="5365750" y="6357938"/>
          <p14:tracePt t="33179" x="5322888" y="6329363"/>
          <p14:tracePt t="33196" x="5272088" y="6300788"/>
          <p14:tracePt t="33212" x="5214938" y="6272213"/>
          <p14:tracePt t="33229" x="5180013" y="6257925"/>
          <p14:tracePt t="33246" x="5172075" y="6251575"/>
          <p14:tracePt t="33262" x="5165725" y="6237288"/>
          <p14:tracePt t="33279" x="5143500" y="6194425"/>
          <p14:tracePt t="33295" x="5094288" y="6129338"/>
          <p14:tracePt t="33312" x="5086350" y="6108700"/>
          <p14:tracePt t="33329" x="5080000" y="6080125"/>
          <p14:tracePt t="33345" x="5065713" y="6008688"/>
          <p14:tracePt t="33362" x="5065713" y="5908675"/>
          <p14:tracePt t="33362" x="5065713" y="5851525"/>
          <p14:tracePt t="33380" x="5065713" y="5815013"/>
          <p14:tracePt t="33395" x="5043488" y="5680075"/>
          <p14:tracePt t="33411" x="5037138" y="5600700"/>
          <p14:tracePt t="33429" x="5014913" y="5529263"/>
          <p14:tracePt t="33445" x="4986338" y="5422900"/>
          <p14:tracePt t="33461" x="4965700" y="5343525"/>
          <p14:tracePt t="33479" x="4943475" y="5272088"/>
          <p14:tracePt t="33495" x="4943475" y="5137150"/>
          <p14:tracePt t="33512" x="4943475" y="4994275"/>
          <p14:tracePt t="33529" x="4943475" y="4822825"/>
          <p14:tracePt t="33545" x="4943475" y="4700588"/>
          <p14:tracePt t="33561" x="4943475" y="4594225"/>
          <p14:tracePt t="33578" x="4943475" y="4414838"/>
          <p14:tracePt t="33596" x="5000625" y="4251325"/>
          <p14:tracePt t="33612" x="5022850" y="4137025"/>
          <p14:tracePt t="33628" x="5037138" y="4043363"/>
          <p14:tracePt t="33644" x="5051425" y="3971925"/>
          <p14:tracePt t="33662" x="5065713" y="3914775"/>
          <p14:tracePt t="33678" x="5072063" y="3851275"/>
          <p14:tracePt t="33695" x="5080000" y="3786188"/>
          <p14:tracePt t="33711" x="5108575" y="3729038"/>
          <p14:tracePt t="33729" x="5108575" y="3700463"/>
          <p14:tracePt t="33744" x="5114925" y="3694113"/>
          <p14:tracePt t="33762" x="5137150" y="3665538"/>
          <p14:tracePt t="33779" x="5151438" y="3651250"/>
          <p14:tracePt t="33795" x="5243513" y="3608388"/>
          <p14:tracePt t="33812" x="5337175" y="3586163"/>
          <p14:tracePt t="33828" x="5465763" y="3551238"/>
          <p14:tracePt t="33845" x="5586413" y="3536950"/>
          <p14:tracePt t="33861" x="5737225" y="3500438"/>
          <p14:tracePt t="33878" x="5857875" y="3500438"/>
          <p14:tracePt t="33895" x="5980113" y="3500438"/>
          <p14:tracePt t="33911" x="6143625" y="3479800"/>
          <p14:tracePt t="33928" x="6251575" y="3465513"/>
          <p14:tracePt t="33944" x="6365875" y="3443288"/>
          <p14:tracePt t="33961" x="6486525" y="3443288"/>
          <p14:tracePt t="33977" x="6623050" y="3443288"/>
          <p14:tracePt t="33995" x="6780213" y="3429000"/>
          <p14:tracePt t="34012" x="7015163" y="3408363"/>
          <p14:tracePt t="34029" x="7108825" y="3371850"/>
          <p14:tracePt t="34044" x="7180263" y="3365500"/>
          <p14:tracePt t="34061" x="7237413" y="3336925"/>
          <p14:tracePt t="34077" x="7294563" y="3322638"/>
          <p14:tracePt t="34094" x="7358063" y="3322638"/>
          <p14:tracePt t="34110" x="7423150" y="3322638"/>
          <p14:tracePt t="34128" x="7515225" y="3322638"/>
          <p14:tracePt t="34144" x="7600950" y="3322638"/>
          <p14:tracePt t="34161" x="7723188" y="3322638"/>
          <p14:tracePt t="34177" x="7866063" y="3343275"/>
          <p14:tracePt t="34195" x="8015288" y="3394075"/>
          <p14:tracePt t="34211" x="8151813" y="3479800"/>
          <p14:tracePt t="34229" x="8237538" y="3629025"/>
          <p14:tracePt t="34243" x="8329613" y="3800475"/>
          <p14:tracePt t="34261" x="8366125" y="3965575"/>
          <p14:tracePt t="34277" x="8408988" y="4122738"/>
          <p14:tracePt t="34294" x="8423275" y="4251325"/>
          <p14:tracePt t="34310" x="8423275" y="4386263"/>
          <p14:tracePt t="34328" x="8437563" y="4579938"/>
          <p14:tracePt t="34343" x="8543925" y="4800600"/>
          <p14:tracePt t="34361" x="8666163" y="5014913"/>
          <p14:tracePt t="34377" x="8758238" y="5172075"/>
          <p14:tracePt t="34395" x="8801100" y="5265738"/>
          <p14:tracePt t="34410" x="8843963" y="5386388"/>
          <p14:tracePt t="34428" x="8866188" y="5551488"/>
          <p14:tracePt t="34444" x="8901113" y="5680075"/>
          <p14:tracePt t="34461" x="8937625" y="5808663"/>
          <p14:tracePt t="34476" x="8966200" y="5922963"/>
          <p14:tracePt t="34494" x="8966200" y="6000750"/>
          <p14:tracePt t="34510" x="8966200" y="6065838"/>
          <p14:tracePt t="34528" x="8943975" y="6108700"/>
          <p14:tracePt t="34543" x="8880475" y="6172200"/>
          <p14:tracePt t="34561" x="8809038" y="6237288"/>
          <p14:tracePt t="34577" x="8723313" y="6286500"/>
          <p14:tracePt t="34594" x="8529638" y="6408738"/>
          <p14:tracePt t="34610" x="8301038" y="6494463"/>
          <p14:tracePt t="34610" x="8172450" y="6551613"/>
          <p14:tracePt t="34628" x="7980363" y="6600825"/>
          <p14:tracePt t="34644" x="7800975" y="6629400"/>
          <p14:tracePt t="34660" x="7658100" y="6651625"/>
          <p14:tracePt t="34676" x="7551738" y="6657975"/>
          <p14:tracePt t="34694" x="7472363" y="6672263"/>
          <p14:tracePt t="34710" x="7351713" y="6672263"/>
          <p14:tracePt t="34727" x="7215188" y="6672263"/>
          <p14:tracePt t="34743" x="7086600" y="6672263"/>
          <p14:tracePt t="34761" x="6937375" y="6672263"/>
          <p14:tracePt t="34776" x="6757988" y="6672263"/>
          <p14:tracePt t="34794" x="6637338" y="6672263"/>
          <p14:tracePt t="34809" x="6515100" y="6672263"/>
          <p14:tracePt t="34827" x="6280150" y="6708775"/>
          <p14:tracePt t="34843" x="6180138" y="6708775"/>
          <p14:tracePt t="34860" x="6108700" y="6708775"/>
          <p14:tracePt t="34876" x="6029325" y="6708775"/>
          <p14:tracePt t="34893" x="5965825" y="6708775"/>
          <p14:tracePt t="34909" x="5872163" y="6708775"/>
          <p14:tracePt t="34927" x="5700713" y="6708775"/>
          <p14:tracePt t="34942" x="5557838" y="6700838"/>
          <p14:tracePt t="34960" x="5514975" y="6686550"/>
          <p14:tracePt t="35019" x="5500688" y="6672263"/>
          <p14:tracePt t="35035" x="5500688" y="6651625"/>
          <p14:tracePt t="35044" x="5500688" y="6623050"/>
          <p14:tracePt t="35061" x="5500688" y="6615113"/>
          <p14:tracePt t="35062" x="5486400" y="6580188"/>
          <p14:tracePt t="35076" x="5480050" y="6537325"/>
          <p14:tracePt t="35094" x="5472113" y="6443663"/>
          <p14:tracePt t="35109" x="5457825" y="6357938"/>
          <p14:tracePt t="35126" x="5422900" y="6272213"/>
          <p14:tracePt t="35142" x="5357813" y="6172200"/>
          <p14:tracePt t="35160" x="5286375" y="6037263"/>
          <p14:tracePt t="35176" x="5237163" y="5915025"/>
          <p14:tracePt t="35192" x="5200650" y="5786438"/>
          <p14:tracePt t="35209" x="5180013" y="5657850"/>
          <p14:tracePt t="35209" x="5157788" y="5614988"/>
          <p14:tracePt t="35228" x="5151438" y="5580063"/>
          <p14:tracePt t="35243" x="5114925" y="5429250"/>
          <p14:tracePt t="35260" x="5080000" y="5280025"/>
          <p14:tracePt t="35275" x="5065713" y="5137150"/>
          <p14:tracePt t="35293" x="5057775" y="5014913"/>
          <p14:tracePt t="35309" x="5057775" y="4843463"/>
          <p14:tracePt t="35326" x="5057775" y="4686300"/>
          <p14:tracePt t="35343" x="5057775" y="4529138"/>
          <p14:tracePt t="35359" x="5057775" y="4422775"/>
          <p14:tracePt t="35375" x="5057775" y="4300538"/>
          <p14:tracePt t="35392" x="5057775" y="4222750"/>
          <p14:tracePt t="35409" x="5057775" y="4114800"/>
          <p14:tracePt t="35425" x="5080000" y="4057650"/>
          <p14:tracePt t="35442" x="5086350" y="4014788"/>
          <p14:tracePt t="35458" x="5100638" y="3929063"/>
          <p14:tracePt t="35475" x="5108575" y="3900488"/>
          <p14:tracePt t="35492" x="5137150" y="3851275"/>
          <p14:tracePt t="35508" x="5165725" y="3822700"/>
          <p14:tracePt t="35526" x="5200650" y="3786188"/>
          <p14:tracePt t="35542" x="5251450" y="3757613"/>
          <p14:tracePt t="35559" x="5329238" y="3722688"/>
          <p14:tracePt t="35576" x="5422900" y="3694113"/>
          <p14:tracePt t="35592" x="5529263" y="3671888"/>
          <p14:tracePt t="35609" x="5586413" y="3651250"/>
          <p14:tracePt t="35625" x="5680075" y="3651250"/>
          <p14:tracePt t="35642" x="5772150" y="3636963"/>
          <p14:tracePt t="35659" x="5980113" y="3636963"/>
          <p14:tracePt t="35677" x="6251575" y="3636963"/>
          <p14:tracePt t="35692" x="6523038" y="3636963"/>
          <p14:tracePt t="35709" x="6800850" y="3636963"/>
          <p14:tracePt t="35725" x="7051675" y="3636963"/>
          <p14:tracePt t="35743" x="7229475" y="3657600"/>
          <p14:tracePt t="35759" x="7408863" y="3671888"/>
          <p14:tracePt t="35775" x="7529513" y="3671888"/>
          <p14:tracePt t="35792" x="7637463" y="3679825"/>
          <p14:tracePt t="35809" x="7672388" y="3679825"/>
          <p14:tracePt t="35824" x="7686675" y="3679825"/>
          <p14:tracePt t="35842" x="7715250" y="3679825"/>
          <p14:tracePt t="35858" x="7858125" y="3679825"/>
          <p14:tracePt t="35875" x="7937500" y="3679825"/>
          <p14:tracePt t="35892" x="7980363" y="3679825"/>
          <p14:tracePt t="35909" x="8029575" y="3679825"/>
          <p14:tracePt t="35925" x="8058150" y="3679825"/>
          <p14:tracePt t="35941" x="8108950" y="3736975"/>
          <p14:tracePt t="35958" x="8151813" y="3822700"/>
          <p14:tracePt t="35976" x="8180388" y="3879850"/>
          <p14:tracePt t="35991" x="8237538" y="3979863"/>
          <p14:tracePt t="36008" x="8294688" y="4129088"/>
          <p14:tracePt t="36025" x="8386763" y="4300538"/>
          <p14:tracePt t="36042" x="8486775" y="4537075"/>
          <p14:tracePt t="36058" x="8566150" y="4737100"/>
          <p14:tracePt t="36075" x="8643938" y="5000625"/>
          <p14:tracePt t="36092" x="8680450" y="5151438"/>
          <p14:tracePt t="36109" x="8694738" y="5294313"/>
          <p14:tracePt t="36124" x="8694738" y="5414963"/>
          <p14:tracePt t="36142" x="8729663" y="5580063"/>
          <p14:tracePt t="36157" x="8758238" y="5822950"/>
          <p14:tracePt t="36175" x="8809038" y="6037263"/>
          <p14:tracePt t="36191" x="8851900" y="6180138"/>
          <p14:tracePt t="36208" x="8851900" y="6265863"/>
          <p14:tracePt t="36225" x="8851900" y="6308725"/>
          <p14:tracePt t="36241" x="8843963" y="6343650"/>
          <p14:tracePt t="36258" x="8829675" y="6386513"/>
          <p14:tracePt t="36275" x="8780463" y="6451600"/>
          <p14:tracePt t="36290" x="8651875" y="6557963"/>
          <p14:tracePt t="36308" x="8501063" y="6629400"/>
          <p14:tracePt t="36324" x="8266113" y="6700838"/>
          <p14:tracePt t="36342" x="8037513" y="6780213"/>
          <p14:tracePt t="36357" x="7858125" y="6808788"/>
          <p14:tracePt t="36375" x="7666038" y="6851650"/>
          <p14:tracePt t="36390" x="7537450" y="6851650"/>
          <p14:tracePt t="36408" x="7343775" y="6851650"/>
          <p14:tracePt t="36424" x="7251700" y="6851650"/>
          <p14:tracePt t="36442" x="7108825" y="6851650"/>
          <p14:tracePt t="36458" x="6951663" y="6851650"/>
          <p14:tracePt t="36475" x="6815138" y="6851650"/>
          <p14:tracePt t="36490" x="6643688" y="6851650"/>
          <p14:tracePt t="36509" x="6551613" y="6851650"/>
          <p14:tracePt t="36524" x="6429375" y="6851650"/>
          <p14:tracePt t="36541" x="6272213" y="6851650"/>
          <p14:tracePt t="36557" x="6065838" y="6851650"/>
          <p14:tracePt t="36575" x="5894388" y="6851650"/>
          <p14:tracePt t="36591" x="5686425" y="6851650"/>
          <p14:tracePt t="36608" x="5480050" y="6851650"/>
          <p14:tracePt t="36623" x="5272088" y="6851650"/>
          <p14:tracePt t="36641" x="5151438" y="6851650"/>
          <p14:tracePt t="36657" x="5129213" y="6851650"/>
          <p14:tracePt t="36675" x="5122863" y="6843713"/>
          <p14:tracePt t="36690" x="5094288" y="6794500"/>
          <p14:tracePt t="36707" x="5086350" y="6751638"/>
          <p14:tracePt t="36724" x="5086350" y="6737350"/>
          <p14:tracePt t="36740" x="5086350" y="6672263"/>
          <p14:tracePt t="36757" x="5080000" y="6600825"/>
          <p14:tracePt t="36773" x="5029200" y="6480175"/>
          <p14:tracePt t="36791" x="5000625" y="6365875"/>
          <p14:tracePt t="36808" x="5000625" y="6286500"/>
          <p14:tracePt t="36823" x="5000625" y="6151563"/>
          <p14:tracePt t="36841" x="5029200" y="5986463"/>
          <p14:tracePt t="36857" x="5129213" y="5837238"/>
          <p14:tracePt t="36874" x="5200650" y="5743575"/>
          <p14:tracePt t="36890" x="5229225" y="5608638"/>
          <p14:tracePt t="36908" x="5229225" y="5529263"/>
          <p14:tracePt t="36923" x="5222875" y="5472113"/>
          <p14:tracePt t="36940" x="5208588" y="5394325"/>
          <p14:tracePt t="36956" x="5186363" y="5251450"/>
          <p14:tracePt t="36973" x="5186363" y="4943475"/>
          <p14:tracePt t="36990" x="5186363" y="4672013"/>
          <p14:tracePt t="37006" x="5172075" y="4465638"/>
          <p14:tracePt t="37024" x="5151438" y="4337050"/>
          <p14:tracePt t="37040" x="5151438" y="4243388"/>
          <p14:tracePt t="37056" x="5151438" y="4122738"/>
          <p14:tracePt t="37074" x="5151438" y="3937000"/>
          <p14:tracePt t="37090" x="5151438" y="3779838"/>
          <p14:tracePt t="37090" x="5151438" y="3729038"/>
          <p14:tracePt t="37108" x="5151438" y="3671888"/>
          <p14:tracePt t="37124" x="5151438" y="3657600"/>
          <p14:tracePt t="37180" x="5151438" y="3629025"/>
          <p14:tracePt t="37187" x="5186363" y="3629025"/>
          <p14:tracePt t="37192" x="5365750" y="3586163"/>
          <p14:tracePt t="37206" x="5557838" y="3536950"/>
          <p14:tracePt t="37223" x="5694363" y="3486150"/>
          <p14:tracePt t="37240" x="5829300" y="3471863"/>
          <p14:tracePt t="37256" x="5943600" y="3465513"/>
          <p14:tracePt t="37272" x="6065838" y="3465513"/>
          <p14:tracePt t="37289" x="6200775" y="3465513"/>
          <p14:tracePt t="37306" x="6394450" y="3465513"/>
          <p14:tracePt t="37322" x="6686550" y="3465513"/>
          <p14:tracePt t="37340" x="6908800" y="3465513"/>
          <p14:tracePt t="37356" x="7151688" y="3465513"/>
          <p14:tracePt t="37372" x="7408863" y="3465513"/>
          <p14:tracePt t="37389" x="7629525" y="3465513"/>
          <p14:tracePt t="37406" x="7751763" y="3465513"/>
          <p14:tracePt t="37422" x="7829550" y="3465513"/>
          <p14:tracePt t="37439" x="7915275" y="3465513"/>
          <p14:tracePt t="37456" x="8043863" y="3465513"/>
          <p14:tracePt t="37472" x="8229600" y="3465513"/>
          <p14:tracePt t="37490" x="8401050" y="3465513"/>
          <p14:tracePt t="37506" x="8480425" y="3465513"/>
          <p14:tracePt t="37506" x="8523288" y="3465513"/>
          <p14:tracePt t="37524" x="8643938" y="3494088"/>
          <p14:tracePt t="37540" x="8743950" y="3514725"/>
          <p14:tracePt t="37556" x="8786813" y="3536950"/>
          <p14:tracePt t="37573" x="8801100" y="3551238"/>
          <p14:tracePt t="37590" x="8815388" y="3571875"/>
          <p14:tracePt t="37605" x="8823325" y="3600450"/>
          <p14:tracePt t="37622" x="8843963" y="3671888"/>
          <p14:tracePt t="37639" x="8872538" y="3765550"/>
          <p14:tracePt t="37655" x="8894763" y="3843338"/>
          <p14:tracePt t="37673" x="8951913" y="3965575"/>
          <p14:tracePt t="37689" x="9015413" y="4100513"/>
          <p14:tracePt t="37706" x="9058275" y="4200525"/>
          <p14:tracePt t="37723" x="9094788" y="4279900"/>
          <p14:tracePt t="37739" x="9101138" y="4379913"/>
          <p14:tracePt t="37756" x="9109075" y="4443413"/>
          <p14:tracePt t="37772" x="9109075" y="4529138"/>
          <p14:tracePt t="37790" x="9109075" y="4622800"/>
          <p14:tracePt t="37805" x="9109075" y="4686300"/>
          <p14:tracePt t="37822" x="9109075" y="4729163"/>
          <p14:tracePt t="37838" x="9109075" y="4757738"/>
          <p14:tracePt t="37856" x="9109075" y="4765675"/>
          <p14:tracePt t="37872" x="9101138" y="4772025"/>
          <p14:tracePt t="37889" x="9080500" y="4808538"/>
          <p14:tracePt t="37905" x="9051925" y="4837113"/>
          <p14:tracePt t="37923" x="9015413" y="4872038"/>
          <p14:tracePt t="37938" x="8994775" y="4894263"/>
          <p14:tracePt t="37956" x="8951913" y="4908550"/>
          <p14:tracePt t="37972" x="8894763" y="4929188"/>
          <p14:tracePt t="37989" x="8823325" y="4951413"/>
          <p14:tracePt t="38005" x="8794750" y="4951413"/>
          <p14:tracePt t="38023" x="8766175" y="4965700"/>
          <p14:tracePt t="38039" x="8758238" y="4965700"/>
          <p14:tracePt t="38078" x="8751888" y="4972050"/>
          <p14:tracePt t="38092" x="8743950" y="4972050"/>
          <p14:tracePt t="38106" x="8729663" y="4972050"/>
          <p14:tracePt t="38107" x="8666163" y="4979988"/>
          <p14:tracePt t="38122" x="8543925" y="4979988"/>
          <p14:tracePt t="38138" x="8351838" y="4979988"/>
          <p14:tracePt t="38138" x="8229600" y="4979988"/>
          <p14:tracePt t="38155" x="8008938" y="4957763"/>
          <p14:tracePt t="38171" x="7743825" y="4937125"/>
          <p14:tracePt t="38189" x="7515225" y="4894263"/>
          <p14:tracePt t="38204" x="7243763" y="4865688"/>
          <p14:tracePt t="38223" x="6858000" y="4822825"/>
          <p14:tracePt t="38238" x="6437313" y="4822825"/>
          <p14:tracePt t="38255" x="5843588" y="4822825"/>
          <p14:tracePt t="38271" x="5208588" y="4822825"/>
          <p14:tracePt t="38289" x="4543425" y="4822825"/>
          <p14:tracePt t="38304" x="4094163" y="4822825"/>
          <p14:tracePt t="38322" x="3829050" y="4779963"/>
          <p14:tracePt t="38338" x="3722688" y="4751388"/>
          <p14:tracePt t="38355" x="3714750" y="4751388"/>
          <p14:tracePt t="38371" x="3694113" y="4743450"/>
          <p14:tracePt t="38411" x="3686175" y="4743450"/>
          <p14:tracePt t="38413" x="3679825" y="4737100"/>
          <p14:tracePt t="38452" x="3651250" y="4722813"/>
          <p14:tracePt t="38460" x="3643313" y="4700588"/>
          <p14:tracePt t="38471" x="3629025" y="4672013"/>
          <p14:tracePt t="38476" x="3614738" y="4629150"/>
          <p14:tracePt t="38488" x="3571875" y="4579938"/>
          <p14:tracePt t="38504" x="3436938" y="4522788"/>
          <p14:tracePt t="38522" x="3208338" y="4437063"/>
          <p14:tracePt t="38537" x="2908300" y="4386263"/>
          <p14:tracePt t="38537" x="2736850" y="4337050"/>
          <p14:tracePt t="38556" x="2579688" y="4294188"/>
          <p14:tracePt t="38571" x="2251075" y="4286250"/>
          <p14:tracePt t="38571" x="2100263" y="4286250"/>
          <p14:tracePt t="38588" x="1743075" y="4286250"/>
          <p14:tracePt t="38604" x="1422400" y="4286250"/>
          <p14:tracePt t="38621" x="1157288" y="4314825"/>
          <p14:tracePt t="38637" x="979488" y="4394200"/>
          <p14:tracePt t="38655" x="871538" y="4451350"/>
          <p14:tracePt t="38671" x="814388" y="4500563"/>
          <p14:tracePt t="38688" x="814388" y="4579938"/>
          <p14:tracePt t="38704" x="814388" y="4657725"/>
          <p14:tracePt t="38722" x="900113" y="4800600"/>
          <p14:tracePt t="38738" x="1057275" y="5008563"/>
          <p14:tracePt t="38755" x="1257300" y="5265738"/>
          <p14:tracePt t="38770" x="1636713" y="5480050"/>
          <p14:tracePt t="38788" x="1865313" y="5529263"/>
          <p14:tracePt t="38804" x="2071688" y="5529263"/>
          <p14:tracePt t="38820" x="2308225" y="5529263"/>
          <p14:tracePt t="38837" x="2500313" y="5514975"/>
          <p14:tracePt t="38854" x="2700338" y="5429250"/>
          <p14:tracePt t="38870" x="2886075" y="5337175"/>
          <p14:tracePt t="38887" x="3065463" y="5165725"/>
          <p14:tracePt t="38904" x="3214688" y="4972050"/>
          <p14:tracePt t="38920" x="3251200" y="4857750"/>
          <p14:tracePt t="38937" x="3265488" y="4708525"/>
          <p14:tracePt t="38954" x="3265488" y="4551363"/>
          <p14:tracePt t="38970" x="3208338" y="4314825"/>
          <p14:tracePt t="38988" x="3143250" y="4179888"/>
          <p14:tracePt t="39004" x="3057525" y="4043363"/>
          <p14:tracePt t="39020" x="2951163" y="3943350"/>
          <p14:tracePt t="39037" x="2814638" y="3900488"/>
          <p14:tracePt t="39053" x="2722563" y="3879850"/>
          <p14:tracePt t="39070" x="2600325" y="3879850"/>
          <p14:tracePt t="39087" x="2457450" y="3879850"/>
          <p14:tracePt t="39103" x="2343150" y="3894138"/>
          <p14:tracePt t="39120" x="2243138" y="3937000"/>
          <p14:tracePt t="39137" x="2143125" y="3994150"/>
          <p14:tracePt t="39154" x="2036763" y="4071938"/>
          <p14:tracePt t="39170" x="1900238" y="4171950"/>
          <p14:tracePt t="39187" x="1793875" y="4257675"/>
          <p14:tracePt t="39204" x="1736725" y="4322763"/>
          <p14:tracePt t="39221" x="1679575" y="4394200"/>
          <p14:tracePt t="39236" x="1628775" y="4479925"/>
          <p14:tracePt t="39254" x="1608138" y="4586288"/>
          <p14:tracePt t="39269" x="1571625" y="4722813"/>
          <p14:tracePt t="39287" x="1557338" y="4829175"/>
          <p14:tracePt t="39303" x="1557338" y="4886325"/>
          <p14:tracePt t="39320" x="1557338" y="4929188"/>
          <p14:tracePt t="39336" x="1557338" y="4972050"/>
          <p14:tracePt t="39353" x="1585913" y="5022850"/>
          <p14:tracePt t="39371" x="1636713" y="5094288"/>
          <p14:tracePt t="39387" x="1751013" y="5243513"/>
          <p14:tracePt t="39405" x="1836738" y="5351463"/>
          <p14:tracePt t="39419" x="1979613" y="5480050"/>
          <p14:tracePt t="39436" x="2079625" y="5543550"/>
          <p14:tracePt t="39453" x="2165350" y="5586413"/>
          <p14:tracePt t="39470" x="2243138" y="5594350"/>
          <p14:tracePt t="39486" x="2336800" y="5594350"/>
          <p14:tracePt t="39503" x="2479675" y="5594350"/>
          <p14:tracePt t="39519" x="2665413" y="5594350"/>
          <p14:tracePt t="39537" x="2857500" y="5594350"/>
          <p14:tracePt t="39552" x="3065463" y="5551488"/>
          <p14:tracePt t="39570" x="3271838" y="5443538"/>
          <p14:tracePt t="39586" x="3557588" y="5222875"/>
          <p14:tracePt t="39604" x="3657600" y="5100638"/>
          <p14:tracePt t="39619" x="3743325" y="4929188"/>
          <p14:tracePt t="39637" x="3836988" y="4794250"/>
          <p14:tracePt t="39652" x="3908425" y="4672013"/>
          <p14:tracePt t="39670" x="3914775" y="4614863"/>
          <p14:tracePt t="39686" x="3922713" y="4537075"/>
          <p14:tracePt t="39704" x="3922713" y="4471988"/>
          <p14:tracePt t="39719" x="3922713" y="4386263"/>
          <p14:tracePt t="39736" x="3922713" y="4314825"/>
          <p14:tracePt t="39753" x="3865563" y="4229100"/>
          <p14:tracePt t="39769" x="3765550" y="4165600"/>
          <p14:tracePt t="39786" x="3579813" y="4100513"/>
          <p14:tracePt t="39803" x="3228975" y="4043363"/>
          <p14:tracePt t="39820" x="2957513" y="4043363"/>
          <p14:tracePt t="39837" x="2614613" y="4043363"/>
          <p14:tracePt t="39852" x="2365375" y="4043363"/>
          <p14:tracePt t="39870" x="2228850" y="4086225"/>
          <p14:tracePt t="39885" x="2151063" y="4157663"/>
          <p14:tracePt t="39903" x="2093913" y="4294188"/>
          <p14:tracePt t="39919" x="2036763" y="4543425"/>
          <p14:tracePt t="39936" x="1979613" y="4822825"/>
          <p14:tracePt t="39952" x="1979613" y="5080000"/>
          <p14:tracePt t="39969" x="2114550" y="5329238"/>
          <p14:tracePt t="39985" x="2308225" y="5480050"/>
          <p14:tracePt t="40003" x="2679700" y="5586413"/>
          <p14:tracePt t="40020" x="2936875" y="5600700"/>
          <p14:tracePt t="40037" x="3171825" y="5600700"/>
          <p14:tracePt t="40052" x="3400425" y="5580063"/>
          <p14:tracePt t="40069" x="3629025" y="5514975"/>
          <p14:tracePt t="40085" x="3800475" y="5437188"/>
          <p14:tracePt t="40102" x="3951288" y="5343525"/>
          <p14:tracePt t="40118" x="4143375" y="5186363"/>
          <p14:tracePt t="40136" x="4286250" y="5057775"/>
          <p14:tracePt t="40152" x="4365625" y="4979988"/>
          <p14:tracePt t="40169" x="4394200" y="4951413"/>
          <p14:tracePt t="40185" x="4394200" y="4914900"/>
          <p14:tracePt t="40202" x="4394200" y="4865688"/>
          <p14:tracePt t="40220" x="4365625" y="4822825"/>
          <p14:tracePt t="40236" x="4300538" y="4765675"/>
          <p14:tracePt t="40252" x="4171950" y="4714875"/>
          <p14:tracePt t="40269" x="3971925" y="4651375"/>
          <p14:tracePt t="40285" x="3757613" y="4608513"/>
          <p14:tracePt t="40302" x="3586163" y="4579938"/>
          <p14:tracePt t="40318" x="3457575" y="4579938"/>
          <p14:tracePt t="40335" x="3386138" y="4579938"/>
          <p14:tracePt t="40351" x="3343275" y="4579938"/>
          <p14:tracePt t="40369" x="3314700" y="4586288"/>
          <p14:tracePt t="40385" x="3308350" y="4594225"/>
          <p14:tracePt t="40402" x="3308350" y="4614863"/>
          <p14:tracePt t="40419" x="3308350" y="4643438"/>
          <p14:tracePt t="40468" x="3308350" y="4651375"/>
          <p14:tracePt t="40483" x="3308350" y="4657725"/>
          <p14:tracePt t="40500" x="3308350" y="4665663"/>
          <p14:tracePt t="40532" x="3314700" y="4672013"/>
          <p14:tracePt t="40876" x="3271838" y="4714875"/>
          <p14:tracePt t="40884" x="3128963" y="4772025"/>
          <p14:tracePt t="40889" x="2828925" y="4900613"/>
          <p14:tracePt t="40901" x="2322513" y="5057775"/>
          <p14:tracePt t="40918" x="1728788" y="5208588"/>
          <p14:tracePt t="40935" x="1200150" y="5280025"/>
          <p14:tracePt t="40951" x="893763" y="5280025"/>
          <p14:tracePt t="40968" x="765175" y="5229225"/>
          <p14:tracePt t="40984" x="671513" y="5137150"/>
          <p14:tracePt t="41001" x="614363" y="5043488"/>
          <p14:tracePt t="41017" x="571500" y="4979988"/>
          <p14:tracePt t="41035" x="536575" y="4865688"/>
          <p14:tracePt t="41051" x="536575" y="4722813"/>
          <p14:tracePt t="41068" x="536575" y="4565650"/>
          <p14:tracePt t="41084" x="536575" y="4457700"/>
          <p14:tracePt t="41101" x="536575" y="4400550"/>
          <p14:tracePt t="41117" x="528638" y="4379913"/>
          <p14:tracePt t="41163" x="528638" y="4371975"/>
          <p14:tracePt t="41203" x="542925" y="4371975"/>
          <p14:tracePt t="41211" x="585788" y="4408488"/>
          <p14:tracePt t="41224" x="628650" y="4429125"/>
          <p14:tracePt t="41226" x="685800" y="4465638"/>
          <p14:tracePt t="41234" x="822325" y="4522788"/>
          <p14:tracePt t="41250" x="936625" y="4608513"/>
          <p14:tracePt t="41268" x="985838" y="4679950"/>
          <p14:tracePt t="41285" x="1014413" y="4857750"/>
          <p14:tracePt t="41300" x="1042988" y="5065713"/>
          <p14:tracePt t="41318" x="1042988" y="5208588"/>
          <p14:tracePt t="41333" x="1036638" y="5300663"/>
          <p14:tracePt t="41351" x="1022350" y="5314950"/>
          <p14:tracePt t="41366" x="1008063" y="5314950"/>
          <p14:tracePt t="41412" x="1000125" y="5314950"/>
          <p14:tracePt t="41415" x="1000125" y="5214938"/>
          <p14:tracePt t="41434" x="1028700" y="5122863"/>
          <p14:tracePt t="41435" x="1150938" y="4886325"/>
          <p14:tracePt t="41450" x="1371600" y="4537075"/>
          <p14:tracePt t="41468" x="1471613" y="4414838"/>
          <p14:tracePt t="41484" x="1479550" y="4408488"/>
          <p14:tracePt t="41539" x="1485900" y="4408488"/>
          <p14:tracePt t="41539" x="1450975" y="4500563"/>
          <p14:tracePt t="41548" x="1393825" y="4629150"/>
          <p14:tracePt t="41555" x="1371600" y="4714875"/>
          <p14:tracePt t="41566" x="1300163" y="4929188"/>
          <p14:tracePt t="41583" x="1250950" y="5143500"/>
          <p14:tracePt t="41600" x="1214438" y="5257800"/>
          <p14:tracePt t="41616" x="1214438" y="5272088"/>
          <p14:tracePt t="41676" x="1243013" y="5200650"/>
          <p14:tracePt t="41683" x="1265238" y="5157788"/>
          <p14:tracePt t="41684" x="1379538" y="5051425"/>
          <p14:tracePt t="41699" x="1471613" y="4972050"/>
          <p14:tracePt t="41718" x="1508125" y="4943475"/>
          <p14:tracePt t="41771" x="1485900" y="4937125"/>
          <p14:tracePt t="41771" x="1379538" y="4922838"/>
          <p14:tracePt t="41788" x="1322388" y="4922838"/>
          <p14:tracePt t="41788" x="1308100" y="4922838"/>
          <p14:tracePt t="41800" x="1243013" y="4922838"/>
          <p14:tracePt t="41817" x="1228725" y="4922838"/>
          <p14:tracePt t="42027" x="1222375" y="4922838"/>
          <p14:tracePt t="42092" x="0" y="0"/>
        </p14:tracePtLst>
        <p14:tracePtLst>
          <p14:tracePt t="46737" x="5708650" y="4114800"/>
          <p14:tracePt t="46827" x="5694363" y="4122738"/>
          <p14:tracePt t="46829" x="5665788" y="4129088"/>
          <p14:tracePt t="46843" x="5637213" y="4137025"/>
          <p14:tracePt t="46844" x="5543550" y="4151313"/>
          <p14:tracePt t="46859" x="5437188" y="4157663"/>
          <p14:tracePt t="46875" x="5343525" y="4157663"/>
          <p14:tracePt t="46891" x="5251450" y="4157663"/>
          <p14:tracePt t="46908" x="5172075" y="4157663"/>
          <p14:tracePt t="46924" x="5086350" y="4157663"/>
          <p14:tracePt t="46941" x="4994275" y="4157663"/>
          <p14:tracePt t="46958" x="4929188" y="4157663"/>
          <p14:tracePt t="46974" x="4829175" y="4157663"/>
          <p14:tracePt t="46991" x="4737100" y="4157663"/>
          <p14:tracePt t="47008" x="4579938" y="4186238"/>
          <p14:tracePt t="47024" x="4494213" y="4186238"/>
          <p14:tracePt t="47041" x="4343400" y="4186238"/>
          <p14:tracePt t="47041" x="4279900" y="4186238"/>
          <p14:tracePt t="47059" x="4122738" y="4186238"/>
          <p14:tracePt t="47075" x="4000500" y="4186238"/>
          <p14:tracePt t="47091" x="3894138" y="4186238"/>
          <p14:tracePt t="47107" x="3800475" y="4186238"/>
          <p14:tracePt t="47125" x="3694113" y="4186238"/>
          <p14:tracePt t="47141" x="3594100" y="4186238"/>
          <p14:tracePt t="47158" x="3508375" y="4194175"/>
          <p14:tracePt t="47174" x="3414713" y="4194175"/>
          <p14:tracePt t="47191" x="3336925" y="4208463"/>
          <p14:tracePt t="47207" x="3294063" y="4208463"/>
          <p14:tracePt t="47225" x="3243263" y="4208463"/>
          <p14:tracePt t="47241" x="3171825" y="4208463"/>
          <p14:tracePt t="47258" x="3043238" y="4208463"/>
          <p14:tracePt t="47275" x="3028950" y="4208463"/>
          <p14:tracePt t="47331" x="3022600" y="4208463"/>
          <p14:tracePt t="47346" x="3022600" y="4200525"/>
          <p14:tracePt t="47346" x="3051175" y="4194175"/>
          <p14:tracePt t="47363" x="3100388" y="4194175"/>
          <p14:tracePt t="47364" x="3165475" y="4194175"/>
          <p14:tracePt t="47374" x="3357563" y="4194175"/>
          <p14:tracePt t="47391" x="3565525" y="4194175"/>
          <p14:tracePt t="47407" x="3822700" y="4194175"/>
          <p14:tracePt t="47425" x="4179888" y="4194175"/>
          <p14:tracePt t="47440" x="4643438" y="4157663"/>
          <p14:tracePt t="47458" x="5072063" y="4094163"/>
          <p14:tracePt t="47474" x="5651500" y="4014788"/>
          <p14:tracePt t="47491" x="5857875" y="3971925"/>
          <p14:tracePt t="47507" x="5929313" y="3965575"/>
          <p14:tracePt t="47525" x="5972175" y="3965575"/>
          <p14:tracePt t="47541" x="5994400" y="3965575"/>
          <p14:tracePt t="47558" x="6072188" y="3965575"/>
          <p14:tracePt t="47573" x="6165850" y="3965575"/>
          <p14:tracePt t="47591" x="6265863" y="3965575"/>
          <p14:tracePt t="47607" x="6372225" y="3965575"/>
          <p14:tracePt t="47624" x="6465888" y="3965575"/>
          <p14:tracePt t="47641" x="6543675" y="3965575"/>
          <p14:tracePt t="47658" x="6637338" y="3979863"/>
          <p14:tracePt t="47674" x="6672263" y="3986213"/>
          <p14:tracePt t="47723" x="6680200" y="3994150"/>
          <p14:tracePt t="47731" x="6715125" y="3994150"/>
          <p14:tracePt t="47738" x="6757988" y="3994150"/>
          <p14:tracePt t="47747" x="6829425" y="3994150"/>
          <p14:tracePt t="47757" x="6965950" y="3994150"/>
          <p14:tracePt t="47773" x="7072313" y="3994150"/>
          <p14:tracePt t="47791" x="7123113" y="3994150"/>
          <p14:tracePt t="47806" x="7158038" y="3994150"/>
          <p14:tracePt t="47824" x="7165975" y="3994150"/>
          <p14:tracePt t="47840" x="7172325" y="3994150"/>
          <p14:tracePt t="47857" x="7194550" y="3994150"/>
          <p14:tracePt t="47873" x="7258050" y="3994150"/>
          <p14:tracePt t="47891" x="7308850" y="3994150"/>
          <p14:tracePt t="47906" x="7400925" y="3994150"/>
          <p14:tracePt t="47923" x="7423150" y="3994150"/>
          <p14:tracePt t="47940" x="7443788" y="3994150"/>
          <p14:tracePt t="47957" x="7466013" y="3994150"/>
          <p14:tracePt t="47973" x="7480300" y="3994150"/>
          <p14:tracePt t="47990" x="7500938" y="3994150"/>
          <p14:tracePt t="48006" x="7508875" y="3994150"/>
          <p14:tracePt t="48041" x="7515225" y="3994150"/>
          <p14:tracePt t="48057" x="7523163" y="4000500"/>
          <p14:tracePt t="48091" x="7529513" y="4029075"/>
          <p14:tracePt t="48098" x="7572375" y="4071938"/>
          <p14:tracePt t="48107" x="7594600" y="4094163"/>
          <p14:tracePt t="48115" x="7615238" y="4114800"/>
          <p14:tracePt t="48123" x="7615238" y="4122738"/>
          <p14:tracePt t="48140" x="7623175" y="4143375"/>
          <p14:tracePt t="48179" x="7623175" y="4151313"/>
          <p14:tracePt t="48180" x="7608888" y="4171950"/>
          <p14:tracePt t="48189" x="7551738" y="4186238"/>
          <p14:tracePt t="48206" x="7372350" y="4200525"/>
          <p14:tracePt t="48224" x="7100888" y="4200525"/>
          <p14:tracePt t="48240" x="6829425" y="4200525"/>
          <p14:tracePt t="48257" x="6508750" y="4200525"/>
          <p14:tracePt t="48273" x="6251575" y="4200525"/>
          <p14:tracePt t="48273" x="6143625" y="4200525"/>
          <p14:tracePt t="48291" x="6022975" y="4200525"/>
          <p14:tracePt t="48307" x="5765800" y="4200525"/>
          <p14:tracePt t="48322" x="5608638" y="4200525"/>
          <p14:tracePt t="48340" x="5437188" y="4200525"/>
          <p14:tracePt t="48356" x="5229225" y="4200525"/>
          <p14:tracePt t="48372" x="5008563" y="4200525"/>
          <p14:tracePt t="48389" x="4800600" y="4200525"/>
          <p14:tracePt t="48406" x="4608513" y="4194175"/>
          <p14:tracePt t="48423" x="4437063" y="4179888"/>
          <p14:tracePt t="48439" x="4265613" y="4179888"/>
          <p14:tracePt t="48456" x="4157663" y="4179888"/>
          <p14:tracePt t="48472" x="4051300" y="4179888"/>
          <p14:tracePt t="48490" x="3979863" y="4179888"/>
          <p14:tracePt t="48506" x="3879850" y="4179888"/>
          <p14:tracePt t="48523" x="3786188" y="4179888"/>
          <p14:tracePt t="48539" x="3679825" y="4179888"/>
          <p14:tracePt t="48555" x="3608388" y="4179888"/>
          <p14:tracePt t="48573" x="3536950" y="4179888"/>
          <p14:tracePt t="48589" x="3465513" y="4179888"/>
          <p14:tracePt t="48605" x="3386138" y="4179888"/>
          <p14:tracePt t="48622" x="3279775" y="4171950"/>
          <p14:tracePt t="48639" x="3171825" y="4157663"/>
          <p14:tracePt t="48655" x="3014663" y="4137025"/>
          <p14:tracePt t="48672" x="2886075" y="4137025"/>
          <p14:tracePt t="48689" x="2800350" y="4137025"/>
          <p14:tracePt t="48705" x="2628900" y="4137025"/>
          <p14:tracePt t="48723" x="2500313" y="4137025"/>
          <p14:tracePt t="48738" x="2400300" y="4137025"/>
          <p14:tracePt t="48756" x="2293938" y="4137025"/>
          <p14:tracePt t="48772" x="2151063" y="4137025"/>
          <p14:tracePt t="48788" x="2043113" y="4137025"/>
          <p14:tracePt t="48805" x="1943100" y="4137025"/>
          <p14:tracePt t="48822" x="1857375" y="4137025"/>
          <p14:tracePt t="48838" x="1779588" y="4137025"/>
          <p14:tracePt t="48855" x="1736725" y="4122738"/>
          <p14:tracePt t="48871" x="1693863" y="4122738"/>
          <p14:tracePt t="48889" x="1651000" y="4122738"/>
          <p14:tracePt t="48905" x="1614488" y="4122738"/>
          <p14:tracePt t="48921" x="1585913" y="4114800"/>
          <p14:tracePt t="48939" x="1579563" y="4114800"/>
          <p14:tracePt t="48978" x="1571625" y="4114800"/>
          <p14:tracePt t="49010" x="1550988" y="4108450"/>
          <p14:tracePt t="49131" x="1550988" y="4094163"/>
          <p14:tracePt t="49137" x="1565275" y="4071938"/>
          <p14:tracePt t="49139" x="1636713" y="4057650"/>
          <p14:tracePt t="49155" x="1779588" y="4037013"/>
          <p14:tracePt t="49172" x="1971675" y="4008438"/>
          <p14:tracePt t="49188" x="2193925" y="4008438"/>
          <p14:tracePt t="49205" x="2386013" y="4008438"/>
          <p14:tracePt t="49222" x="2579688" y="4008438"/>
          <p14:tracePt t="49238" x="2814638" y="4008438"/>
          <p14:tracePt t="49255" x="3036888" y="4008438"/>
          <p14:tracePt t="49271" x="3314700" y="4008438"/>
          <p14:tracePt t="49287" x="3586163" y="4008438"/>
          <p14:tracePt t="49304" x="3871913" y="4008438"/>
          <p14:tracePt t="49321" x="4200525" y="4008438"/>
          <p14:tracePt t="49339" x="4343400" y="4008438"/>
          <p14:tracePt t="49355" x="4479925" y="4008438"/>
          <p14:tracePt t="49372" x="4651375" y="4008438"/>
          <p14:tracePt t="49387" x="4857750" y="4008438"/>
          <p14:tracePt t="49405" x="5051425" y="4008438"/>
          <p14:tracePt t="49421" x="5208588" y="4008438"/>
          <p14:tracePt t="49439" x="5314950" y="4008438"/>
          <p14:tracePt t="49454" x="5365750" y="4008438"/>
          <p14:tracePt t="49471" x="5400675" y="4008438"/>
          <p14:tracePt t="49487" x="5422900" y="4008438"/>
          <p14:tracePt t="49505" x="5437188" y="4008438"/>
          <p14:tracePt t="49562" x="5443538" y="4008438"/>
          <p14:tracePt t="49610" x="5451475" y="4008438"/>
          <p14:tracePt t="49619" x="5451475" y="4022725"/>
          <p14:tracePt t="49626" x="5451475" y="4037013"/>
          <p14:tracePt t="49638" x="5443538" y="4071938"/>
          <p14:tracePt t="49654" x="5400675" y="4122738"/>
          <p14:tracePt t="49671" x="5351463" y="4137025"/>
          <p14:tracePt t="49687" x="5257800" y="4165600"/>
          <p14:tracePt t="49705" x="5208588" y="4165600"/>
          <p14:tracePt t="49720" x="5129213" y="4165600"/>
          <p14:tracePt t="49737" x="5072063" y="4165600"/>
          <p14:tracePt t="49753" x="4994275" y="4165600"/>
          <p14:tracePt t="49771" x="4900613" y="4165600"/>
          <p14:tracePt t="49787" x="4772025" y="4179888"/>
          <p14:tracePt t="49804" x="4651375" y="4194175"/>
          <p14:tracePt t="49820" x="4522788" y="4194175"/>
          <p14:tracePt t="49838" x="4422775" y="4194175"/>
          <p14:tracePt t="49854" x="4314825" y="4194175"/>
          <p14:tracePt t="49871" x="4171950" y="4194175"/>
          <p14:tracePt t="49887" x="4037013" y="4194175"/>
          <p14:tracePt t="49904" x="3922713" y="4214813"/>
          <p14:tracePt t="49920" x="3814763" y="4222750"/>
          <p14:tracePt t="49938" x="3722688" y="4237038"/>
          <p14:tracePt t="49953" x="3600450" y="4237038"/>
          <p14:tracePt t="49971" x="3514725" y="4237038"/>
          <p14:tracePt t="49987" x="3422650" y="4237038"/>
          <p14:tracePt t="50004" x="3343275" y="4243388"/>
          <p14:tracePt t="50020" x="3251200" y="4265613"/>
          <p14:tracePt t="50038" x="3122613" y="4279900"/>
          <p14:tracePt t="50054" x="2986088" y="4279900"/>
          <p14:tracePt t="50071" x="2857500" y="4279900"/>
          <p14:tracePt t="50087" x="2757488" y="4279900"/>
          <p14:tracePt t="50104" x="2665413" y="4279900"/>
          <p14:tracePt t="50120" x="2608263" y="4279900"/>
          <p14:tracePt t="50137" x="2543175" y="4279900"/>
          <p14:tracePt t="50153" x="2414588" y="4279900"/>
          <p14:tracePt t="50170" x="2351088" y="4279900"/>
          <p14:tracePt t="50187" x="2271713" y="4286250"/>
          <p14:tracePt t="50203" x="2214563" y="4300538"/>
          <p14:tracePt t="50220" x="2165350" y="4300538"/>
          <p14:tracePt t="50236" x="2071688" y="4300538"/>
          <p14:tracePt t="50253" x="1979613" y="4300538"/>
          <p14:tracePt t="50270" x="1893888" y="4300538"/>
          <p14:tracePt t="50286" x="1822450" y="4300538"/>
          <p14:tracePt t="50303" x="1765300" y="4322763"/>
          <p14:tracePt t="50320" x="1736725" y="4322763"/>
          <p14:tracePt t="50337" x="1685925" y="4322763"/>
          <p14:tracePt t="50353" x="1651000" y="4322763"/>
          <p14:tracePt t="50353" x="1622425" y="4322763"/>
          <p14:tracePt t="50371" x="1579563" y="4322763"/>
          <p14:tracePt t="50387" x="1565275" y="4322763"/>
          <p14:tracePt t="50404" x="1557338" y="4314825"/>
          <p14:tracePt t="50419" x="1536700" y="4308475"/>
          <p14:tracePt t="50436" x="1528763" y="4300538"/>
          <p14:tracePt t="50453" x="1528763" y="4279900"/>
          <p14:tracePt t="50469" x="1543050" y="4229100"/>
          <p14:tracePt t="50486" x="1643063" y="4165600"/>
          <p14:tracePt t="50503" x="1765300" y="4079875"/>
          <p14:tracePt t="50519" x="1800225" y="4065588"/>
          <p14:tracePt t="50537" x="1828800" y="4051300"/>
          <p14:tracePt t="50552" x="1885950" y="4029075"/>
          <p14:tracePt t="50552" x="1943100" y="4029075"/>
          <p14:tracePt t="50571" x="2014538" y="4029075"/>
          <p14:tracePt t="50571" x="2128838" y="4029075"/>
          <p14:tracePt t="50586" x="2386013" y="4029075"/>
          <p14:tracePt t="50602" x="2743200" y="4029075"/>
          <p14:tracePt t="50619" x="3122613" y="4029075"/>
          <p14:tracePt t="50636" x="3522663" y="4029075"/>
          <p14:tracePt t="50652" x="3829050" y="4029075"/>
          <p14:tracePt t="50670" x="4051300" y="4029075"/>
          <p14:tracePt t="50685" x="4208463" y="4022725"/>
          <p14:tracePt t="50703" x="4337050" y="4008438"/>
          <p14:tracePt t="50719" x="4422775" y="4000500"/>
          <p14:tracePt t="50736" x="4514850" y="3979863"/>
          <p14:tracePt t="50752" x="4543425" y="3979863"/>
          <p14:tracePt t="50769" x="4600575" y="3979863"/>
          <p14:tracePt t="50786" x="4722813" y="4000500"/>
          <p14:tracePt t="50803" x="4837113" y="4051300"/>
          <p14:tracePt t="50819" x="4908550" y="4086225"/>
          <p14:tracePt t="50836" x="4965700" y="4108450"/>
          <p14:tracePt t="50852" x="5000625" y="4122738"/>
          <p14:tracePt t="50869" x="5000625" y="4137025"/>
          <p14:tracePt t="50885" x="4994275" y="4179888"/>
          <p14:tracePt t="50903" x="4943475" y="4257675"/>
          <p14:tracePt t="50918" x="4908550" y="4286250"/>
          <p14:tracePt t="50936" x="4843463" y="4337050"/>
          <p14:tracePt t="50952" x="4772025" y="4371975"/>
          <p14:tracePt t="50969" x="4672013" y="4379913"/>
          <p14:tracePt t="50986" x="4600575" y="4386263"/>
          <p14:tracePt t="51003" x="4514850" y="4386263"/>
          <p14:tracePt t="51019" x="4422775" y="4386263"/>
          <p14:tracePt t="51035" x="4300538" y="4386263"/>
          <p14:tracePt t="51052" x="4157663" y="4386263"/>
          <p14:tracePt t="51068" x="4022725" y="4386263"/>
          <p14:tracePt t="51086" x="3879850" y="4386263"/>
          <p14:tracePt t="51102" x="3722688" y="4386263"/>
          <p14:tracePt t="51119" x="3586163" y="4386263"/>
          <p14:tracePt t="51135" x="3414713" y="4386263"/>
          <p14:tracePt t="51152" x="3271838" y="4386263"/>
          <p14:tracePt t="51169" x="3136900" y="4386263"/>
          <p14:tracePt t="51185" x="3057525" y="4386263"/>
          <p14:tracePt t="51202" x="2908300" y="4408488"/>
          <p14:tracePt t="51220" x="2800350" y="4408488"/>
          <p14:tracePt t="51235" x="2671763" y="4422775"/>
          <p14:tracePt t="51252" x="2536825" y="4422775"/>
          <p14:tracePt t="51268" x="2393950" y="4422775"/>
          <p14:tracePt t="51285" x="2308225" y="4422775"/>
          <p14:tracePt t="51301" x="2214563" y="4422775"/>
          <p14:tracePt t="51319" x="2136775" y="4422775"/>
          <p14:tracePt t="51335" x="2036763" y="4422775"/>
          <p14:tracePt t="51351" x="1928813" y="4422775"/>
          <p14:tracePt t="51368" x="1843088" y="4422775"/>
          <p14:tracePt t="51385" x="1765300" y="4422775"/>
          <p14:tracePt t="51401" x="1671638" y="4422775"/>
          <p14:tracePt t="51419" x="1628775" y="4422775"/>
          <p14:tracePt t="51435" x="1600200" y="4422775"/>
          <p14:tracePt t="51452" x="1557338" y="4414838"/>
          <p14:tracePt t="51468" x="1514475" y="4400550"/>
          <p14:tracePt t="51485" x="1471613" y="4394200"/>
          <p14:tracePt t="51501" x="1436688" y="4365625"/>
          <p14:tracePt t="51519" x="1408113" y="4337050"/>
          <p14:tracePt t="51535" x="1393825" y="4314825"/>
          <p14:tracePt t="51552" x="1385888" y="4294188"/>
          <p14:tracePt t="51610" x="1385888" y="4286250"/>
          <p14:tracePt t="51626" x="1385888" y="4279900"/>
          <p14:tracePt t="51882" x="1385888" y="4265613"/>
          <p14:tracePt t="51890" x="1385888" y="4257675"/>
          <p14:tracePt t="51898" x="1379538" y="4251325"/>
          <p14:tracePt t="51902" x="1343025" y="4208463"/>
          <p14:tracePt t="51918" x="1308100" y="4171950"/>
          <p14:tracePt t="51935" x="1285875" y="4151313"/>
          <p14:tracePt t="51951" x="1243013" y="4129088"/>
          <p14:tracePt t="51968" x="1193800" y="4122738"/>
          <p14:tracePt t="51984" x="1143000" y="4122738"/>
          <p14:tracePt t="52000" x="1085850" y="4114800"/>
          <p14:tracePt t="52000" x="1079500" y="4108450"/>
          <p14:tracePt t="52019" x="1036638" y="4094163"/>
          <p14:tracePt t="52034" x="1000125" y="4086225"/>
          <p14:tracePt t="52050" x="965200" y="4086225"/>
          <p14:tracePt t="52067" x="928688" y="4086225"/>
          <p14:tracePt t="52084" x="893763" y="4086225"/>
          <p14:tracePt t="52100" x="879475" y="4086225"/>
          <p14:tracePt t="52154" x="871538" y="4086225"/>
          <p14:tracePt t="52162" x="871538" y="4100513"/>
          <p14:tracePt t="52171" x="871538" y="4165600"/>
          <p14:tracePt t="52186" x="871538" y="4194175"/>
          <p14:tracePt t="52187" x="871538" y="4208463"/>
          <p14:tracePt t="52200" x="885825" y="4251325"/>
          <p14:tracePt t="52200" x="893763" y="4257675"/>
          <p14:tracePt t="52250" x="900113" y="4265613"/>
          <p14:tracePt t="52282" x="914400" y="4265613"/>
          <p14:tracePt t="52298" x="936625" y="4265613"/>
          <p14:tracePt t="52305" x="942975" y="4257675"/>
          <p14:tracePt t="52317" x="950913" y="4251325"/>
          <p14:tracePt t="52333" x="965200" y="4229100"/>
          <p14:tracePt t="52350" x="965200" y="4186238"/>
          <p14:tracePt t="52367" x="965200" y="4171950"/>
          <p14:tracePt t="52418" x="965200" y="4165600"/>
          <p14:tracePt t="52451" x="957263" y="4165600"/>
          <p14:tracePt t="52459" x="942975" y="4165600"/>
          <p14:tracePt t="52498" x="928688" y="4171950"/>
          <p14:tracePt t="52503" x="928688" y="4194175"/>
          <p14:tracePt t="52517" x="942975" y="4237038"/>
          <p14:tracePt t="52518" x="971550" y="4257675"/>
          <p14:tracePt t="52533" x="993775" y="4271963"/>
          <p14:tracePt t="52550" x="1022350" y="4279900"/>
          <p14:tracePt t="52566" x="1042988" y="4279900"/>
          <p14:tracePt t="52583" x="1100138" y="4279900"/>
          <p14:tracePt t="52599" x="1143000" y="4265613"/>
          <p14:tracePt t="52616" x="1157288" y="4251325"/>
          <p14:tracePt t="52633" x="1171575" y="4222750"/>
          <p14:tracePt t="52649" x="1165225" y="4186238"/>
          <p14:tracePt t="52666" x="1150938" y="4171950"/>
          <p14:tracePt t="52683" x="1143000" y="4171950"/>
          <p14:tracePt t="52699" x="1136650" y="4171950"/>
          <p14:tracePt t="52746" x="1122363" y="4171950"/>
          <p14:tracePt t="52754" x="1114425" y="4171950"/>
          <p14:tracePt t="52803" x="1108075" y="4171950"/>
          <p14:tracePt t="52922" x="1100138" y="4171950"/>
          <p14:tracePt t="52930" x="1071563" y="4171950"/>
          <p14:tracePt t="52970" x="1065213" y="4171950"/>
          <p14:tracePt t="52979" x="1050925" y="4165600"/>
          <p14:tracePt t="52994" x="1042988" y="4157663"/>
          <p14:tracePt t="53258" x="1036638" y="4157663"/>
          <p14:tracePt t="54754" x="1028700" y="4157663"/>
          <p14:tracePt t="54755" x="1057275" y="4179888"/>
          <p14:tracePt t="54764" x="1185863" y="4214813"/>
          <p14:tracePt t="54781" x="1365250" y="4214813"/>
          <p14:tracePt t="54797" x="1514475" y="4214813"/>
          <p14:tracePt t="54813" x="1643063" y="4214813"/>
          <p14:tracePt t="54830" x="1728788" y="4214813"/>
          <p14:tracePt t="54847" x="1765300" y="4214813"/>
          <p14:tracePt t="54862" x="1779588" y="4214813"/>
          <p14:tracePt t="54880" x="1808163" y="4214813"/>
          <p14:tracePt t="54896" x="1857375" y="4222750"/>
          <p14:tracePt t="54913" x="1936750" y="4229100"/>
          <p14:tracePt t="54931" x="1971675" y="4229100"/>
          <p14:tracePt t="54947" x="1979613" y="4229100"/>
          <p14:tracePt t="55026" x="1985963" y="4237038"/>
          <p14:tracePt t="55034" x="1993900" y="4251325"/>
          <p14:tracePt t="55051" x="2000250" y="4265613"/>
          <p14:tracePt t="55052" x="2000250" y="4279900"/>
          <p14:tracePt t="55063" x="2000250" y="4300538"/>
          <p14:tracePt t="55080" x="2000250" y="4337050"/>
          <p14:tracePt t="55096" x="2000250" y="4365625"/>
          <p14:tracePt t="55113" x="1965325" y="4386263"/>
          <p14:tracePt t="55129" x="1893888" y="4394200"/>
          <p14:tracePt t="55146" x="1843088" y="4422775"/>
          <p14:tracePt t="55163" x="1814513" y="4422775"/>
          <p14:tracePt t="55180" x="1793875" y="4422775"/>
          <p14:tracePt t="55196" x="1757363" y="4422775"/>
          <p14:tracePt t="55213" x="1736725" y="4422775"/>
          <p14:tracePt t="55230" x="1722438" y="4422775"/>
          <p14:tracePt t="55247" x="1708150" y="4422775"/>
          <p14:tracePt t="55263" x="1693863" y="4422775"/>
          <p14:tracePt t="55299" x="1685925" y="4422775"/>
          <p14:tracePt t="55315" x="1685925" y="4414838"/>
          <p14:tracePt t="55316" x="1685925" y="4408488"/>
          <p14:tracePt t="55330" x="1700213" y="4371975"/>
          <p14:tracePt t="55330" x="1751013" y="4371975"/>
          <p14:tracePt t="55347" x="1922463" y="4371975"/>
          <p14:tracePt t="55363" x="2165350" y="4343400"/>
          <p14:tracePt t="55380" x="2428875" y="4300538"/>
          <p14:tracePt t="55396" x="2851150" y="4222750"/>
          <p14:tracePt t="55413" x="3214688" y="4194175"/>
          <p14:tracePt t="55429" x="3565525" y="4194175"/>
          <p14:tracePt t="55447" x="4114800" y="4194175"/>
          <p14:tracePt t="55462" x="4751388" y="4194175"/>
          <p14:tracePt t="55480" x="5414963" y="4194175"/>
          <p14:tracePt t="55495" x="5800725" y="4194175"/>
          <p14:tracePt t="55513" x="6051550" y="4194175"/>
          <p14:tracePt t="55529" x="6180138" y="4186238"/>
          <p14:tracePt t="55529" x="6208713" y="4171950"/>
          <p14:tracePt t="55547" x="6237288" y="4171950"/>
          <p14:tracePt t="55563" x="6257925" y="4165600"/>
          <p14:tracePt t="55579" x="6280150" y="4165600"/>
          <p14:tracePt t="55595" x="6329363" y="4165600"/>
          <p14:tracePt t="55613" x="6400800" y="4165600"/>
          <p14:tracePt t="55629" x="6508750" y="4165600"/>
          <p14:tracePt t="55646" x="6600825" y="4165600"/>
          <p14:tracePt t="55662" x="6651625" y="4165600"/>
          <p14:tracePt t="55679" x="6680200" y="4165600"/>
          <p14:tracePt t="55695" x="6686550" y="4165600"/>
          <p14:tracePt t="55712" x="6723063" y="4165600"/>
          <p14:tracePt t="55729" x="6772275" y="4165600"/>
          <p14:tracePt t="55729" x="6815138" y="4165600"/>
          <p14:tracePt t="55746" x="6865938" y="4157663"/>
          <p14:tracePt t="55762" x="7008813" y="4143375"/>
          <p14:tracePt t="55779" x="7080250" y="4129088"/>
          <p14:tracePt t="55795" x="7137400" y="4129088"/>
          <p14:tracePt t="55813" x="7223125" y="4129088"/>
          <p14:tracePt t="55828" x="7300913" y="4129088"/>
          <p14:tracePt t="55845" x="7380288" y="4129088"/>
          <p14:tracePt t="55862" x="7458075" y="4129088"/>
          <p14:tracePt t="55880" x="7508875" y="4129088"/>
          <p14:tracePt t="55895" x="7586663" y="4129088"/>
          <p14:tracePt t="55912" x="7629525" y="4129088"/>
          <p14:tracePt t="55928" x="7680325" y="4137025"/>
          <p14:tracePt t="55945" x="7723188" y="4137025"/>
          <p14:tracePt t="55961" x="7751763" y="4137025"/>
          <p14:tracePt t="55979" x="7772400" y="4137025"/>
          <p14:tracePt t="55995" x="7780338" y="4137025"/>
          <p14:tracePt t="56011" x="7815263" y="4137025"/>
          <p14:tracePt t="56028" x="7843838" y="4137025"/>
          <p14:tracePt t="56045" x="7851775" y="4137025"/>
          <p14:tracePt t="56061" x="7858125" y="4137025"/>
          <p14:tracePt t="56171" x="7866063" y="4143375"/>
          <p14:tracePt t="56179" x="7866063" y="4171950"/>
          <p14:tracePt t="56180" x="7866063" y="4214813"/>
          <p14:tracePt t="56195" x="7866063" y="4237038"/>
          <p14:tracePt t="56212" x="7866063" y="4251325"/>
          <p14:tracePt t="56228" x="7866063" y="4271963"/>
          <p14:tracePt t="56244" x="7866063" y="4286250"/>
          <p14:tracePt t="56261" x="7886700" y="4322763"/>
          <p14:tracePt t="56279" x="7886700" y="4337050"/>
          <p14:tracePt t="56294" x="7886700" y="4351338"/>
          <p14:tracePt t="56338" x="7880350" y="4365625"/>
          <p14:tracePt t="56355" x="7843838" y="4379913"/>
          <p14:tracePt t="56362" x="7829550" y="4379913"/>
          <p14:tracePt t="56364" x="7786688" y="4379913"/>
          <p14:tracePt t="56377" x="7629525" y="4386263"/>
          <p14:tracePt t="56394" x="7537450" y="4386263"/>
          <p14:tracePt t="56412" x="7472363" y="4386263"/>
          <p14:tracePt t="56428" x="7415213" y="4394200"/>
          <p14:tracePt t="56444" x="7358063" y="4408488"/>
          <p14:tracePt t="56461" x="7337425" y="4414838"/>
          <p14:tracePt t="56477" x="7272338" y="4422775"/>
          <p14:tracePt t="56494" x="7215188" y="4422775"/>
          <p14:tracePt t="56510" x="7129463" y="4422775"/>
          <p14:tracePt t="56527" x="7008813" y="4422775"/>
          <p14:tracePt t="56544" x="6815138" y="4422775"/>
          <p14:tracePt t="56561" x="6643688" y="4422775"/>
          <p14:tracePt t="56577" x="6400800" y="4422775"/>
          <p14:tracePt t="56595" x="6257925" y="4422775"/>
          <p14:tracePt t="56610" x="6108700" y="4422775"/>
          <p14:tracePt t="56627" x="5965825" y="4422775"/>
          <p14:tracePt t="56644" x="5794375" y="4422775"/>
          <p14:tracePt t="56660" x="5586413" y="4422775"/>
          <p14:tracePt t="56678" x="5414963" y="4422775"/>
          <p14:tracePt t="56695" x="5294313" y="4422775"/>
          <p14:tracePt t="56710" x="5208588" y="4422775"/>
          <p14:tracePt t="56728" x="5186363" y="4422775"/>
          <p14:tracePt t="56743" x="5172075" y="4422775"/>
          <p14:tracePt t="56875" x="5165725" y="4422775"/>
          <p14:tracePt t="56882" x="5157788" y="4414838"/>
          <p14:tracePt t="56893" x="5151438" y="4408488"/>
          <p14:tracePt t="56895" x="5137150" y="4371975"/>
          <p14:tracePt t="56910" x="5122863" y="4314825"/>
          <p14:tracePt t="56927" x="5122863" y="4265613"/>
          <p14:tracePt t="56943" x="5122863" y="4171950"/>
          <p14:tracePt t="56960" x="5122863" y="4094163"/>
          <p14:tracePt t="56976" x="5143500" y="4051300"/>
          <p14:tracePt t="56976" x="5186363" y="4008438"/>
          <p14:tracePt t="56995" x="5200650" y="3994150"/>
          <p14:tracePt t="57010" x="5214938" y="3994150"/>
          <p14:tracePt t="57028" x="5243513" y="3994150"/>
          <p14:tracePt t="57043" x="5337175" y="3994150"/>
          <p14:tracePt t="57060" x="5480050" y="4008438"/>
          <p14:tracePt t="57077" x="5680075" y="4065588"/>
          <p14:tracePt t="57094" x="5872163" y="4079875"/>
          <p14:tracePt t="57110" x="6065838" y="4114800"/>
          <p14:tracePt t="57127" x="6208713" y="4129088"/>
          <p14:tracePt t="57143" x="6323013" y="4151313"/>
          <p14:tracePt t="57160" x="6400800" y="4171950"/>
          <p14:tracePt t="57176" x="6451600" y="4171950"/>
          <p14:tracePt t="57193" x="6543675" y="4179888"/>
          <p14:tracePt t="57209" x="6672263" y="4179888"/>
          <p14:tracePt t="57227" x="6751638" y="4179888"/>
          <p14:tracePt t="57243" x="6829425" y="4179888"/>
          <p14:tracePt t="57260" x="6929438" y="4143375"/>
          <p14:tracePt t="57276" x="7000875" y="4108450"/>
          <p14:tracePt t="57293" x="7080250" y="4100513"/>
          <p14:tracePt t="57309" x="7180263" y="4071938"/>
          <p14:tracePt t="57327" x="7258050" y="4057650"/>
          <p14:tracePt t="57342" x="7286625" y="4057650"/>
          <p14:tracePt t="57361" x="7343775" y="4057650"/>
          <p14:tracePt t="57376" x="7437438" y="4057650"/>
          <p14:tracePt t="57393" x="7537450" y="4057650"/>
          <p14:tracePt t="57409" x="7766050" y="4057650"/>
          <p14:tracePt t="57427" x="7886700" y="4057650"/>
          <p14:tracePt t="57442" x="7937500" y="4057650"/>
          <p14:tracePt t="57460" x="7951788" y="4057650"/>
          <p14:tracePt t="57476" x="7966075" y="4057650"/>
          <p14:tracePt t="57493" x="7972425" y="4057650"/>
          <p14:tracePt t="57538" x="7980363" y="4065588"/>
          <p14:tracePt t="57642" x="7986713" y="4071938"/>
          <p14:tracePt t="57659" x="7986713" y="4086225"/>
          <p14:tracePt t="57674" x="7986713" y="4108450"/>
          <p14:tracePt t="57682" x="7986713" y="4114800"/>
          <p14:tracePt t="57684" x="7986713" y="4137025"/>
          <p14:tracePt t="57692" x="7986713" y="4194175"/>
          <p14:tracePt t="57709" x="7986713" y="4237038"/>
          <p14:tracePt t="57727" x="7986713" y="4243388"/>
          <p14:tracePt t="57742" x="7986713" y="4265613"/>
          <p14:tracePt t="57759" x="7986713" y="4271963"/>
          <p14:tracePt t="57802" x="7986713" y="4279900"/>
          <p14:tracePt t="57819" x="7986713" y="4294188"/>
          <p14:tracePt t="57834" x="7986713" y="4300538"/>
          <p14:tracePt t="57849" x="7986713" y="4308475"/>
          <p14:tracePt t="57867" x="7986713" y="4314825"/>
          <p14:tracePt t="57874" x="7972425" y="4322763"/>
          <p14:tracePt t="57885" x="7929563" y="4343400"/>
          <p14:tracePt t="57892" x="7837488" y="4343400"/>
          <p14:tracePt t="57908" x="7700963" y="4343400"/>
          <p14:tracePt t="57926" x="7608888" y="4343400"/>
          <p14:tracePt t="57942" x="7523163" y="4343400"/>
          <p14:tracePt t="57960" x="7451725" y="4343400"/>
          <p14:tracePt t="57975" x="7372350" y="4357688"/>
          <p14:tracePt t="57993" x="7323138" y="4357688"/>
          <p14:tracePt t="58008" x="7272338" y="4357688"/>
          <p14:tracePt t="58008" x="7258050" y="4357688"/>
          <p14:tracePt t="58042" x="7215188" y="4357688"/>
          <p14:tracePt t="58044" x="7172325" y="4357688"/>
          <p14:tracePt t="58059" x="7129463" y="4357688"/>
          <p14:tracePt t="58075" x="7051675" y="4357688"/>
          <p14:tracePt t="58092" x="6958013" y="4357688"/>
          <p14:tracePt t="58108" x="6851650" y="4357688"/>
          <p14:tracePt t="58125" x="6772275" y="4357688"/>
          <p14:tracePt t="58141" x="6700838" y="4357688"/>
          <p14:tracePt t="58158" x="6629400" y="4357688"/>
          <p14:tracePt t="58175" x="6543675" y="4357688"/>
          <p14:tracePt t="58193" x="6451600" y="4357688"/>
          <p14:tracePt t="58208" x="6329363" y="4357688"/>
          <p14:tracePt t="58208" x="6294438" y="4357688"/>
          <p14:tracePt t="58227" x="6229350" y="4357688"/>
          <p14:tracePt t="58242" x="5965825" y="4357688"/>
          <p14:tracePt t="58259" x="5757863" y="4357688"/>
          <p14:tracePt t="58275" x="5537200" y="4357688"/>
          <p14:tracePt t="58291" x="5414963" y="4357688"/>
          <p14:tracePt t="58308" x="5322888" y="4357688"/>
          <p14:tracePt t="58324" x="5280025" y="4357688"/>
          <p14:tracePt t="58341" x="5237163" y="4357688"/>
          <p14:tracePt t="58358" x="5200650" y="4357688"/>
          <p14:tracePt t="58374" x="5186363" y="4357688"/>
          <p14:tracePt t="58391" x="5157788" y="4357688"/>
          <p14:tracePt t="58408" x="5143500" y="4357688"/>
          <p14:tracePt t="58425" x="5129213" y="4357688"/>
          <p14:tracePt t="58442" x="5114925" y="4365625"/>
          <p14:tracePt t="58459" x="5108575" y="4365625"/>
          <p14:tracePt t="58690" x="5094288" y="4357688"/>
          <p14:tracePt t="58698" x="5094288" y="4343400"/>
          <p14:tracePt t="58698" x="5094288" y="4322763"/>
          <p14:tracePt t="58714" x="5094288" y="4308475"/>
          <p14:tracePt t="58724" x="5094288" y="4279900"/>
          <p14:tracePt t="58726" x="5094288" y="4257675"/>
          <p14:tracePt t="58741" x="5094288" y="4222750"/>
          <p14:tracePt t="58757" x="5094288" y="4194175"/>
          <p14:tracePt t="58774" x="5094288" y="4157663"/>
          <p14:tracePt t="58790" x="5094288" y="4143375"/>
          <p14:tracePt t="58808" x="5094288" y="4122738"/>
          <p14:tracePt t="58823" x="5094288" y="4108450"/>
          <p14:tracePt t="58841" x="5094288" y="4086225"/>
          <p14:tracePt t="58858" x="5094288" y="4079875"/>
          <p14:tracePt t="59043" x="5094288" y="4071938"/>
          <p14:tracePt t="59050" x="5122863" y="4071938"/>
          <p14:tracePt t="59058" x="5157788" y="4071938"/>
          <p14:tracePt t="59066" x="5180013" y="4071938"/>
          <p14:tracePt t="59074" x="5308600" y="4071938"/>
          <p14:tracePt t="59091" x="5443538" y="4071938"/>
          <p14:tracePt t="59108" x="5600700" y="4071938"/>
          <p14:tracePt t="59123" x="5794375" y="4071938"/>
          <p14:tracePt t="59141" x="6065838" y="4071938"/>
          <p14:tracePt t="59157" x="6323013" y="4071938"/>
          <p14:tracePt t="59174" x="6543675" y="4071938"/>
          <p14:tracePt t="59190" x="6715125" y="4071938"/>
          <p14:tracePt t="59207" x="6823075" y="4071938"/>
          <p14:tracePt t="59223" x="6894513" y="4071938"/>
          <p14:tracePt t="59241" x="6958013" y="4071938"/>
          <p14:tracePt t="59256" x="7015163" y="4071938"/>
          <p14:tracePt t="59273" x="7129463" y="4071938"/>
          <p14:tracePt t="59291" x="7237413" y="4071938"/>
          <p14:tracePt t="59307" x="7351713" y="4043363"/>
          <p14:tracePt t="59323" x="7458075" y="4022725"/>
          <p14:tracePt t="59341" x="7551738" y="4014788"/>
          <p14:tracePt t="59357" x="7629525" y="3994150"/>
          <p14:tracePt t="59374" x="7715250" y="3957638"/>
          <p14:tracePt t="59390" x="7794625" y="3957638"/>
          <p14:tracePt t="59407" x="7851775" y="3951288"/>
          <p14:tracePt t="59423" x="7886700" y="3951288"/>
          <p14:tracePt t="59440" x="7915275" y="3951288"/>
          <p14:tracePt t="59457" x="7972425" y="3951288"/>
          <p14:tracePt t="59473" x="8015288" y="3951288"/>
          <p14:tracePt t="59489" x="8072438" y="3951288"/>
          <p14:tracePt t="59507" x="8108950" y="3951288"/>
          <p14:tracePt t="59524" x="8129588" y="3951288"/>
          <p14:tracePt t="59543" x="8137525" y="3951288"/>
          <p14:tracePt t="59674" x="8129588" y="3951288"/>
          <p14:tracePt t="59682" x="8108950" y="3951288"/>
          <p14:tracePt t="59697" x="8101013" y="3957638"/>
          <p14:tracePt t="59707" x="8101013" y="3965575"/>
          <p14:tracePt t="59709" x="8086725" y="4000500"/>
          <p14:tracePt t="59723" x="8066088" y="4029075"/>
          <p14:tracePt t="59740" x="8066088" y="4043363"/>
          <p14:tracePt t="59756" x="8066088" y="4079875"/>
          <p14:tracePt t="59773" x="8066088" y="4094163"/>
          <p14:tracePt t="59789" x="8066088" y="4122738"/>
          <p14:tracePt t="59806" x="8066088" y="4151313"/>
          <p14:tracePt t="59822" x="8066088" y="4165600"/>
          <p14:tracePt t="59841" x="8058150" y="4171950"/>
          <p14:tracePt t="59856" x="8051800" y="4194175"/>
          <p14:tracePt t="59873" x="8037513" y="4208463"/>
          <p14:tracePt t="59890" x="7994650" y="4222750"/>
          <p14:tracePt t="59907" x="7929563" y="4222750"/>
          <p14:tracePt t="59922" x="7829550" y="4222750"/>
          <p14:tracePt t="59939" x="7723188" y="4222750"/>
          <p14:tracePt t="59956" x="7643813" y="4222750"/>
          <p14:tracePt t="59973" x="7580313" y="4222750"/>
          <p14:tracePt t="59989" x="7537450" y="4222750"/>
          <p14:tracePt t="60005" x="7500938" y="4222750"/>
          <p14:tracePt t="60022" x="7486650" y="4222750"/>
          <p14:tracePt t="60040" x="7443788" y="4222750"/>
          <p14:tracePt t="60055" x="7400925" y="4222750"/>
          <p14:tracePt t="60073" x="7358063" y="4222750"/>
          <p14:tracePt t="60089" x="7280275" y="4222750"/>
          <p14:tracePt t="60107" x="7223125" y="4222750"/>
          <p14:tracePt t="60123" x="7158038" y="4222750"/>
          <p14:tracePt t="60139" x="7100888" y="4222750"/>
          <p14:tracePt t="60155" x="7043738" y="4251325"/>
          <p14:tracePt t="60173" x="6986588" y="4251325"/>
          <p14:tracePt t="60189" x="6943725" y="4257675"/>
          <p14:tracePt t="60205" x="6872288" y="4265613"/>
          <p14:tracePt t="60222" x="6794500" y="4300538"/>
          <p14:tracePt t="60239" x="6751638" y="4300538"/>
          <p14:tracePt t="60255" x="6686550" y="4300538"/>
          <p14:tracePt t="60272" x="6643688" y="4300538"/>
          <p14:tracePt t="60288" x="6629400" y="4300538"/>
          <p14:tracePt t="60288" x="6623050" y="4300538"/>
          <p14:tracePt t="60324" x="6600825" y="4300538"/>
          <p14:tracePt t="60363" x="6594475" y="4300538"/>
          <p14:tracePt t="60370" x="6586538" y="4300538"/>
          <p14:tracePt t="60378" x="6580188" y="4300538"/>
          <p14:tracePt t="60395" x="6565900" y="4300538"/>
          <p14:tracePt t="60410" x="6551613" y="4300538"/>
          <p14:tracePt t="60426" x="6508750" y="4300538"/>
          <p14:tracePt t="60427" x="6494463" y="4300538"/>
          <p14:tracePt t="60438" x="6451600" y="4300538"/>
          <p14:tracePt t="60455" x="6386513" y="4300538"/>
          <p14:tracePt t="60471" x="6315075" y="4300538"/>
          <p14:tracePt t="60488" x="6265863" y="4300538"/>
          <p14:tracePt t="60505" x="6180138" y="4300538"/>
          <p14:tracePt t="60523" x="6151563" y="4300538"/>
          <p14:tracePt t="60539" x="6115050" y="4300538"/>
          <p14:tracePt t="60555" x="6100763" y="4300538"/>
          <p14:tracePt t="60571" x="6072188" y="4300538"/>
          <p14:tracePt t="60590" x="6029325" y="4300538"/>
          <p14:tracePt t="60605" x="5972175" y="4300538"/>
          <p14:tracePt t="60622" x="5915025" y="4300538"/>
          <p14:tracePt t="60638" x="5894388" y="4300538"/>
          <p14:tracePt t="60655" x="5851525" y="4294188"/>
          <p14:tracePt t="60671" x="5808663" y="4294188"/>
          <p14:tracePt t="60688" x="5737225" y="4294188"/>
          <p14:tracePt t="60704" x="5665788" y="4294188"/>
          <p14:tracePt t="60704" x="5622925" y="4294188"/>
          <p14:tracePt t="60723" x="5594350" y="4294188"/>
          <p14:tracePt t="60723" x="5572125" y="4294188"/>
          <p14:tracePt t="60738" x="5557838" y="4294188"/>
          <p14:tracePt t="60755" x="5522913" y="4294188"/>
          <p14:tracePt t="60771" x="5500688" y="4294188"/>
          <p14:tracePt t="60789" x="5457825" y="4294188"/>
          <p14:tracePt t="60804" x="5443538" y="4294188"/>
          <p14:tracePt t="60822" x="5408613" y="4294188"/>
          <p14:tracePt t="60837" x="5394325" y="4294188"/>
          <p14:tracePt t="60891" x="5380038" y="4294188"/>
          <p14:tracePt t="60922" x="5357813" y="4294188"/>
          <p14:tracePt t="60930" x="5351463" y="4294188"/>
          <p14:tracePt t="60946" x="5337175" y="4294188"/>
          <p14:tracePt t="61010" x="5322888" y="4294188"/>
          <p14:tracePt t="61016" x="5314950" y="4294188"/>
          <p14:tracePt t="61026" x="5300663" y="4294188"/>
          <p14:tracePt t="61038" x="5294313" y="4294188"/>
          <p14:tracePt t="61038" x="5280025" y="4294188"/>
          <p14:tracePt t="61083" x="5257800" y="4294188"/>
          <p14:tracePt t="61178" x="5251450" y="4294188"/>
          <p14:tracePt t="61182" x="5243513" y="4294188"/>
          <p14:tracePt t="61266" x="5222875" y="4294188"/>
          <p14:tracePt t="61274" x="5194300" y="4294188"/>
          <p14:tracePt t="61281" x="5151438" y="4294188"/>
          <p14:tracePt t="61287" x="5080000" y="4294188"/>
          <p14:tracePt t="61304" x="5008563" y="4294188"/>
          <p14:tracePt t="61321" x="4957763" y="4286250"/>
          <p14:tracePt t="61410" x="4951413" y="4279900"/>
          <p14:tracePt t="61442" x="4951413" y="4265613"/>
          <p14:tracePt t="61451" x="4951413" y="4257675"/>
          <p14:tracePt t="61466" x="4951413" y="4251325"/>
          <p14:tracePt t="61545" x="4951413" y="4229100"/>
          <p14:tracePt t="61555" x="4951413" y="4200525"/>
          <p14:tracePt t="61556" x="4951413" y="4179888"/>
          <p14:tracePt t="61571" x="4979988" y="4165600"/>
          <p14:tracePt t="61571" x="4986338" y="4137025"/>
          <p14:tracePt t="61586" x="4994275" y="4129088"/>
          <p14:tracePt t="61587" x="4994275" y="4122738"/>
          <p14:tracePt t="61699" x="5000625" y="4114800"/>
          <p14:tracePt t="61706" x="5022850" y="4100513"/>
          <p14:tracePt t="61722" x="5043488" y="4100513"/>
          <p14:tracePt t="61724" x="5051425" y="4100513"/>
          <p14:tracePt t="61736" x="5108575" y="4086225"/>
          <p14:tracePt t="61754" x="5157788" y="4086225"/>
          <p14:tracePt t="61770" x="5257800" y="4086225"/>
          <p14:tracePt t="61786" x="5337175" y="4086225"/>
          <p14:tracePt t="61803" x="5443538" y="4071938"/>
          <p14:tracePt t="61819" x="5500688" y="4065588"/>
          <p14:tracePt t="61837" x="5580063" y="4065588"/>
          <p14:tracePt t="61853" x="5643563" y="4029075"/>
          <p14:tracePt t="61870" x="5700713" y="4022725"/>
          <p14:tracePt t="61887" x="5780088" y="4022725"/>
          <p14:tracePt t="61903" x="5872163" y="4022725"/>
          <p14:tracePt t="61920" x="5951538" y="4022725"/>
          <p14:tracePt t="61936" x="6037263" y="4022725"/>
          <p14:tracePt t="61953" x="6157913" y="4000500"/>
          <p14:tracePt t="61969" x="6323013" y="4000500"/>
          <p14:tracePt t="61987" x="6480175" y="4000500"/>
          <p14:tracePt t="62003" x="6615113" y="4000500"/>
          <p14:tracePt t="62019" x="6757988" y="4000500"/>
          <p14:tracePt t="62036" x="6865938" y="4000500"/>
          <p14:tracePt t="62052" x="6923088" y="4000500"/>
          <p14:tracePt t="62069" x="6972300" y="4000500"/>
          <p14:tracePt t="62086" x="7029450" y="3979863"/>
          <p14:tracePt t="62103" x="7065963" y="3971925"/>
          <p14:tracePt t="62119" x="7108825" y="3971925"/>
          <p14:tracePt t="62136" x="7143750" y="3971925"/>
          <p14:tracePt t="62153" x="7194550" y="3971925"/>
          <p14:tracePt t="62169" x="7280275" y="3971925"/>
          <p14:tracePt t="62186" x="7323138" y="3971925"/>
          <p14:tracePt t="62202" x="7358063" y="3986213"/>
          <p14:tracePt t="62220" x="7415213" y="4000500"/>
          <p14:tracePt t="62235" x="7443788" y="4000500"/>
          <p14:tracePt t="62253" x="7472363" y="4000500"/>
          <p14:tracePt t="62269" x="7500938" y="4000500"/>
          <p14:tracePt t="62322" x="7508875" y="4000500"/>
          <p14:tracePt t="62337" x="7523163" y="4000500"/>
          <p14:tracePt t="62352" x="7529513" y="4000500"/>
          <p14:tracePt t="62353" x="7572375" y="4000500"/>
          <p14:tracePt t="62369" x="7608888" y="4000500"/>
          <p14:tracePt t="62386" x="7643813" y="4000500"/>
          <p14:tracePt t="62402" x="7651750" y="4000500"/>
          <p14:tracePt t="62419" x="7658100" y="4000500"/>
          <p14:tracePt t="62436" x="7680325" y="4000500"/>
          <p14:tracePt t="62453" x="7694613" y="4000500"/>
          <p14:tracePt t="62469" x="7700963" y="4000500"/>
          <p14:tracePt t="62485" x="7708900" y="4000500"/>
          <p14:tracePt t="62503" x="7729538" y="4000500"/>
          <p14:tracePt t="62518" x="7766050" y="4029075"/>
          <p14:tracePt t="62536" x="7808913" y="4043363"/>
          <p14:tracePt t="62552" x="7837488" y="4071938"/>
          <p14:tracePt t="62569" x="7858125" y="4079875"/>
          <p14:tracePt t="62585" x="7872413" y="4086225"/>
          <p14:tracePt t="62625" x="7872413" y="4094163"/>
          <p14:tracePt t="62643" x="7894638" y="4108450"/>
          <p14:tracePt t="62674" x="7894638" y="4122738"/>
          <p14:tracePt t="62682" x="7894638" y="4137025"/>
          <p14:tracePt t="62738" x="7894638" y="4143375"/>
          <p14:tracePt t="62754" x="7894638" y="4151313"/>
          <p14:tracePt t="62771" x="7894638" y="4157663"/>
          <p14:tracePt t="62786" x="7894638" y="4171950"/>
          <p14:tracePt t="62794" x="7894638" y="4179888"/>
          <p14:tracePt t="62794" x="7894638" y="4186238"/>
          <p14:tracePt t="62803" x="7894638" y="4208463"/>
          <p14:tracePt t="62818" x="7894638" y="4222750"/>
          <p14:tracePt t="62835" x="7894638" y="4251325"/>
          <p14:tracePt t="62851" x="7894638" y="4257675"/>
          <p14:tracePt t="62897" x="7886700" y="4271963"/>
          <p14:tracePt t="62938" x="7880350" y="4279900"/>
          <p14:tracePt t="62947" x="7866063" y="4294188"/>
          <p14:tracePt t="62954" x="7851775" y="4294188"/>
          <p14:tracePt t="62962" x="7823200" y="4294188"/>
          <p14:tracePt t="62968" x="7780338" y="4294188"/>
          <p14:tracePt t="62984" x="7729538" y="4294188"/>
          <p14:tracePt t="62984" x="7708900" y="4294188"/>
          <p14:tracePt t="63003" x="7637463" y="4294188"/>
          <p14:tracePt t="63018" x="7572375" y="4294188"/>
          <p14:tracePt t="63035" x="7494588" y="4294188"/>
          <p14:tracePt t="63051" x="7451725" y="4294188"/>
          <p14:tracePt t="63068" x="7400925" y="4294188"/>
          <p14:tracePt t="63084" x="7351713" y="4294188"/>
          <p14:tracePt t="63102" x="7308850" y="4294188"/>
          <p14:tracePt t="63117" x="7258050" y="4294188"/>
          <p14:tracePt t="63135" x="7223125" y="4294188"/>
          <p14:tracePt t="63151" x="7180263" y="4294188"/>
          <p14:tracePt t="63169" x="7137400" y="4300538"/>
          <p14:tracePt t="63185" x="7080250" y="4314825"/>
          <p14:tracePt t="63201" x="7008813" y="4322763"/>
          <p14:tracePt t="63201" x="6986588" y="4322763"/>
          <p14:tracePt t="63219" x="6915150" y="4322763"/>
          <p14:tracePt t="63235" x="6851650" y="4322763"/>
          <p14:tracePt t="63251" x="6808788" y="4322763"/>
          <p14:tracePt t="63268" x="6729413" y="4322763"/>
          <p14:tracePt t="63284" x="6665913" y="4322763"/>
          <p14:tracePt t="63302" x="6586538" y="4322763"/>
          <p14:tracePt t="63317" x="6529388" y="4343400"/>
          <p14:tracePt t="63335" x="6500813" y="4343400"/>
          <p14:tracePt t="63351" x="6451600" y="4343400"/>
          <p14:tracePt t="63369" x="6437313" y="4343400"/>
          <p14:tracePt t="63384" x="6415088" y="4343400"/>
          <p14:tracePt t="63402" x="6408738" y="4343400"/>
          <p14:tracePt t="63417" x="6400800" y="4343400"/>
          <p14:tracePt t="63434" x="6394450" y="4343400"/>
          <p14:tracePt t="63450" x="6372225" y="4343400"/>
          <p14:tracePt t="63468" x="6357938" y="4343400"/>
          <p14:tracePt t="63484" x="6323013" y="4337050"/>
          <p14:tracePt t="63501" x="6300788" y="4337050"/>
          <p14:tracePt t="63517" x="6272213" y="4337050"/>
          <p14:tracePt t="63535" x="6251575" y="4337050"/>
          <p14:tracePt t="63550" x="6223000" y="4337050"/>
          <p14:tracePt t="63568" x="6208713" y="4337050"/>
          <p14:tracePt t="63584" x="6180138" y="4337050"/>
          <p14:tracePt t="63602" x="6172200" y="4329113"/>
          <p14:tracePt t="63617" x="6143625" y="4329113"/>
          <p14:tracePt t="63657" x="6122988" y="4322763"/>
          <p14:tracePt t="63675" x="6115050" y="4322763"/>
          <p14:tracePt t="63738" x="6100763" y="4322763"/>
          <p14:tracePt t="63746" x="6094413" y="4322763"/>
          <p14:tracePt t="63754" x="6080125" y="4308475"/>
          <p14:tracePt t="65954" x="6065838" y="4300538"/>
          <p14:tracePt t="65962" x="6015038" y="4300538"/>
          <p14:tracePt t="65966" x="5872163" y="4300538"/>
          <p14:tracePt t="65981" x="5715000" y="4300538"/>
          <p14:tracePt t="65998" x="5529263" y="4300538"/>
          <p14:tracePt t="66014" x="5337175" y="4300538"/>
          <p14:tracePt t="66031" x="5200650" y="4300538"/>
          <p14:tracePt t="66047" x="5108575" y="4300538"/>
          <p14:tracePt t="66063" x="5094288" y="4300538"/>
          <p14:tracePt t="66080" x="5057775" y="4300538"/>
          <p14:tracePt t="66097" x="5029200" y="4300538"/>
          <p14:tracePt t="66097" x="5008563" y="4300538"/>
          <p14:tracePt t="66114" x="4943475" y="4300538"/>
          <p14:tracePt t="66130" x="4851400" y="4300538"/>
          <p14:tracePt t="66147" x="4786313" y="4300538"/>
          <p14:tracePt t="66163" x="4686300" y="4300538"/>
          <p14:tracePt t="66180" x="4579938" y="4300538"/>
          <p14:tracePt t="66197" x="4408488" y="4300538"/>
          <p14:tracePt t="66213" x="4214813" y="4300538"/>
          <p14:tracePt t="66230" x="4022725" y="4300538"/>
          <p14:tracePt t="66246" x="3871913" y="4300538"/>
          <p14:tracePt t="66263" x="3694113" y="4300538"/>
          <p14:tracePt t="66280" x="3536950" y="4300538"/>
          <p14:tracePt t="66297" x="3465513" y="4300538"/>
          <p14:tracePt t="66313" x="3379788" y="4300538"/>
          <p14:tracePt t="66330" x="3343275" y="4300538"/>
          <p14:tracePt t="66346" x="3336925" y="4300538"/>
          <p14:tracePt t="66364" x="3328988" y="4300538"/>
          <p14:tracePt t="66380" x="3294063" y="4300538"/>
          <p14:tracePt t="66397" x="3243263" y="4300538"/>
          <p14:tracePt t="66413" x="3165475" y="4300538"/>
          <p14:tracePt t="66430" x="3071813" y="4300538"/>
          <p14:tracePt t="66446" x="3000375" y="4294188"/>
          <p14:tracePt t="66463" x="2900363" y="4279900"/>
          <p14:tracePt t="66479" x="2779713" y="4257675"/>
          <p14:tracePt t="66497" x="2665413" y="4237038"/>
          <p14:tracePt t="66513" x="2593975" y="4237038"/>
          <p14:tracePt t="66513" x="2551113" y="4229100"/>
          <p14:tracePt t="66530" x="2471738" y="4208463"/>
          <p14:tracePt t="66546" x="2393950" y="4200525"/>
          <p14:tracePt t="66564" x="2300288" y="4200525"/>
          <p14:tracePt t="66580" x="2236788" y="4200525"/>
          <p14:tracePt t="66597" x="2193925" y="4200525"/>
          <p14:tracePt t="66613" x="2136775" y="4186238"/>
          <p14:tracePt t="66630" x="2093913" y="4186238"/>
          <p14:tracePt t="66646" x="2022475" y="4179888"/>
          <p14:tracePt t="66663" x="1971675" y="4179888"/>
          <p14:tracePt t="66679" x="1922463" y="4179888"/>
          <p14:tracePt t="66696" x="1879600" y="4179888"/>
          <p14:tracePt t="66713" x="1836738" y="4179888"/>
          <p14:tracePt t="66747" x="1808163" y="4179888"/>
          <p14:tracePt t="66749" x="1779588" y="4179888"/>
          <p14:tracePt t="66764" x="1751013" y="4179888"/>
          <p14:tracePt t="66779" x="1722438" y="4200525"/>
          <p14:tracePt t="66797" x="1714500" y="4200525"/>
          <p14:tracePt t="66813" x="1700213" y="4200525"/>
          <p14:tracePt t="66856" x="1685925" y="4200525"/>
          <p14:tracePt t="66938" x="1679575" y="4194175"/>
          <p14:tracePt t="66946" x="1671638" y="4179888"/>
          <p14:tracePt t="66962" x="1671638" y="4165600"/>
          <p14:tracePt t="66965" x="1671638" y="4151313"/>
          <p14:tracePt t="66979" x="1671638" y="4122738"/>
          <p14:tracePt t="66996" x="1665288" y="4094163"/>
          <p14:tracePt t="67012" x="1665288" y="4086225"/>
          <p14:tracePt t="67050" x="1665288" y="4079875"/>
          <p14:tracePt t="67052" x="1665288" y="4071938"/>
          <p14:tracePt t="67062" x="1665288" y="4057650"/>
          <p14:tracePt t="67079" x="1665288" y="4043363"/>
          <p14:tracePt t="67095" x="1779588" y="4029075"/>
          <p14:tracePt t="67112" x="1928813" y="4029075"/>
          <p14:tracePt t="67129" x="2108200" y="4029075"/>
          <p14:tracePt t="67145" x="2336800" y="4065588"/>
          <p14:tracePt t="67163" x="2443163" y="4071938"/>
          <p14:tracePt t="67178" x="2571750" y="4086225"/>
          <p14:tracePt t="67196" x="2708275" y="4086225"/>
          <p14:tracePt t="67212" x="2936875" y="4086225"/>
          <p14:tracePt t="67245" x="3157538" y="4086225"/>
          <p14:tracePt t="67246" x="3479800" y="4086225"/>
          <p14:tracePt t="67263" x="3786188" y="4086225"/>
          <p14:tracePt t="67279" x="4029075" y="4086225"/>
          <p14:tracePt t="67296" x="4214813" y="4086225"/>
          <p14:tracePt t="67312" x="4279900" y="4086225"/>
          <p14:tracePt t="67329" x="4314825" y="4086225"/>
          <p14:tracePt t="67346" x="4351338" y="4086225"/>
          <p14:tracePt t="67363" x="4379913" y="4086225"/>
          <p14:tracePt t="67378" x="4422775" y="4086225"/>
          <p14:tracePt t="67395" x="4500563" y="4086225"/>
          <p14:tracePt t="67411" x="4608513" y="4086225"/>
          <p14:tracePt t="67429" x="4743450" y="4086225"/>
          <p14:tracePt t="67445" x="4851400" y="4086225"/>
          <p14:tracePt t="67462" x="4929188" y="4086225"/>
          <p14:tracePt t="67478" x="5008563" y="4086225"/>
          <p14:tracePt t="67496" x="5037138" y="4086225"/>
          <p14:tracePt t="67554" x="5043488" y="4086225"/>
          <p14:tracePt t="67587" x="5051425" y="4094163"/>
          <p14:tracePt t="67594" x="5051425" y="4108450"/>
          <p14:tracePt t="67602" x="5051425" y="4137025"/>
          <p14:tracePt t="67616" x="5051425" y="4151313"/>
          <p14:tracePt t="67618" x="5051425" y="4179888"/>
          <p14:tracePt t="67628" x="5051425" y="4194175"/>
          <p14:tracePt t="67644" x="5043488" y="4237038"/>
          <p14:tracePt t="67661" x="5043488" y="4279900"/>
          <p14:tracePt t="67678" x="5029200" y="4314825"/>
          <p14:tracePt t="67696" x="5029200" y="4329113"/>
          <p14:tracePt t="67711" x="5029200" y="4357688"/>
          <p14:tracePt t="67729" x="5029200" y="4365625"/>
          <p14:tracePt t="67744" x="5029200" y="4371975"/>
          <p14:tracePt t="67762" x="5029200" y="4394200"/>
          <p14:tracePt t="67779" x="5029200" y="4400550"/>
          <p14:tracePt t="67819" x="5029200" y="4408488"/>
          <p14:tracePt t="67820" x="4994275" y="4437063"/>
          <p14:tracePt t="67828" x="4886325" y="4451350"/>
          <p14:tracePt t="67844" x="4679950" y="4451350"/>
          <p14:tracePt t="67861" x="4443413" y="4451350"/>
          <p14:tracePt t="67878" x="4214813" y="4451350"/>
          <p14:tracePt t="67895" x="4043363" y="4451350"/>
          <p14:tracePt t="67911" x="3871913" y="4451350"/>
          <p14:tracePt t="67928" x="3765550" y="4451350"/>
          <p14:tracePt t="67944" x="3657600" y="4451350"/>
          <p14:tracePt t="67961" x="3557588" y="4494213"/>
          <p14:tracePt t="67977" x="3271838" y="4572000"/>
          <p14:tracePt t="67995" x="3128963" y="4600575"/>
          <p14:tracePt t="68011" x="3036888" y="4600575"/>
          <p14:tracePt t="68028" x="2943225" y="4600575"/>
          <p14:tracePt t="68044" x="2857500" y="4600575"/>
          <p14:tracePt t="68061" x="2757488" y="4572000"/>
          <p14:tracePt t="68077" x="2693988" y="4557713"/>
          <p14:tracePt t="68095" x="2614613" y="4557713"/>
          <p14:tracePt t="68110" x="2528888" y="4543425"/>
          <p14:tracePt t="68127" x="2428875" y="4543425"/>
          <p14:tracePt t="68144" x="2308225" y="4508500"/>
          <p14:tracePt t="68161" x="2228850" y="4486275"/>
          <p14:tracePt t="68177" x="2128838" y="4457700"/>
          <p14:tracePt t="68195" x="2071688" y="4437063"/>
          <p14:tracePt t="68211" x="2043113" y="4437063"/>
          <p14:tracePt t="68228" x="2036763" y="4437063"/>
          <p14:tracePt t="68245" x="2028825" y="4437063"/>
          <p14:tracePt t="68300" x="2008188" y="4437063"/>
          <p14:tracePt t="68330" x="2000250" y="4437063"/>
          <p14:tracePt t="68338" x="1985963" y="4422775"/>
          <p14:tracePt t="68345" x="1951038" y="4422775"/>
          <p14:tracePt t="68361" x="1922463" y="4414838"/>
          <p14:tracePt t="68377" x="1900238" y="4408488"/>
          <p14:tracePt t="68393" x="1851025" y="4394200"/>
          <p14:tracePt t="68411" x="1779588" y="4379913"/>
          <p14:tracePt t="68427" x="1751013" y="4365625"/>
          <p14:tracePt t="68444" x="1700213" y="4357688"/>
          <p14:tracePt t="68460" x="1685925" y="4351338"/>
          <p14:tracePt t="68477" x="1665288" y="4337050"/>
          <p14:tracePt t="68493" x="1657350" y="4337050"/>
          <p14:tracePt t="68511" x="1643063" y="4329113"/>
          <p14:tracePt t="68527" x="1614488" y="4329113"/>
          <p14:tracePt t="68544" x="1600200" y="4322763"/>
          <p14:tracePt t="68560" x="1593850" y="4322763"/>
          <p14:tracePt t="68627" x="1585913" y="4322763"/>
          <p14:tracePt t="68635" x="1579563" y="4314825"/>
          <p14:tracePt t="68691" x="1571625" y="4314825"/>
          <p14:tracePt t="68755" x="1565275" y="4308475"/>
          <p14:tracePt t="68774" x="1557338" y="4300538"/>
          <p14:tracePt t="68819" x="1550988" y="4294188"/>
          <p14:tracePt t="68851" x="1543050" y="4286250"/>
          <p14:tracePt t="68968" x="1543050" y="4265613"/>
          <p14:tracePt t="68980" x="1536700" y="4257675"/>
          <p14:tracePt t="68996" x="1536700" y="4243388"/>
          <p14:tracePt t="69003" x="1536700" y="4229100"/>
          <p14:tracePt t="69005" x="1528763" y="4222750"/>
          <p14:tracePt t="69027" x="1528763" y="4208463"/>
          <p14:tracePt t="69029" x="1514475" y="4194175"/>
          <p14:tracePt t="69045" x="1514475" y="4179888"/>
          <p14:tracePt t="69060" x="1508125" y="4151313"/>
          <p14:tracePt t="69078" x="1508125" y="4143375"/>
          <p14:tracePt t="69093" x="1500188" y="4137025"/>
          <p14:tracePt t="69139" x="1500188" y="4129088"/>
          <p14:tracePt t="69156" x="1493838" y="4114800"/>
          <p14:tracePt t="69195" x="1493838" y="4108450"/>
          <p14:tracePt t="69227" x="1493838" y="4100513"/>
          <p14:tracePt t="69515" x="1493838" y="4094163"/>
          <p14:tracePt t="69523" x="1493838" y="4079875"/>
          <p14:tracePt t="69529" x="1493838" y="4071938"/>
          <p14:tracePt t="69544" x="1493838" y="4065588"/>
          <p14:tracePt t="70011" x="1493838" y="4057650"/>
          <p14:tracePt t="70011" x="1500188" y="4051300"/>
          <p14:tracePt t="70035" x="1514475" y="4051300"/>
          <p14:tracePt t="70044" x="1522413" y="4051300"/>
          <p14:tracePt t="70051" x="1550988" y="4051300"/>
          <p14:tracePt t="70058" x="1608138" y="4051300"/>
          <p14:tracePt t="70076" x="1679575" y="4051300"/>
          <p14:tracePt t="70093" x="1757363" y="4029075"/>
          <p14:tracePt t="70109" x="1800225" y="4029075"/>
          <p14:tracePt t="70125" x="1879600" y="4014788"/>
          <p14:tracePt t="70143" x="1936750" y="4014788"/>
          <p14:tracePt t="70159" x="1979613" y="4014788"/>
          <p14:tracePt t="70175" x="2014538" y="4014788"/>
          <p14:tracePt t="70192" x="2065338" y="4014788"/>
          <p14:tracePt t="70208" x="2108200" y="4014788"/>
          <p14:tracePt t="70226" x="2151063" y="4014788"/>
          <p14:tracePt t="70242" x="2193925" y="4014788"/>
          <p14:tracePt t="70242" x="2222500" y="4014788"/>
          <p14:tracePt t="70259" x="2265363" y="4014788"/>
          <p14:tracePt t="70276" x="2322513" y="4014788"/>
          <p14:tracePt t="70292" x="2386013" y="4014788"/>
          <p14:tracePt t="70309" x="2471738" y="4014788"/>
          <p14:tracePt t="70326" x="2528888" y="4014788"/>
          <p14:tracePt t="70342" x="2565400" y="4014788"/>
          <p14:tracePt t="70359" x="2593975" y="4008438"/>
          <p14:tracePt t="70375" x="2608263" y="4008438"/>
          <p14:tracePt t="70392" x="2636838" y="4008438"/>
          <p14:tracePt t="70408" x="2679700" y="4008438"/>
          <p14:tracePt t="70426" x="2728913" y="4008438"/>
          <p14:tracePt t="70441" x="2765425" y="4008438"/>
          <p14:tracePt t="70441" x="2779713" y="4008438"/>
          <p14:tracePt t="70459" x="2822575" y="4000500"/>
          <p14:tracePt t="70475" x="2843213" y="4000500"/>
          <p14:tracePt t="70492" x="2851150" y="4000500"/>
          <p14:tracePt t="70508" x="2857500" y="4000500"/>
          <p14:tracePt t="70526" x="2879725" y="4000500"/>
          <p14:tracePt t="70541" x="2908300" y="4000500"/>
          <p14:tracePt t="70558" x="2943225" y="4000500"/>
          <p14:tracePt t="70575" x="2994025" y="4000500"/>
          <p14:tracePt t="70592" x="3065463" y="4000500"/>
          <p14:tracePt t="70608" x="3136900" y="4000500"/>
          <p14:tracePt t="70625" x="3257550" y="4000500"/>
          <p14:tracePt t="70641" x="3343275" y="4000500"/>
          <p14:tracePt t="70658" x="3422650" y="4000500"/>
          <p14:tracePt t="70676" x="3486150" y="3979863"/>
          <p14:tracePt t="70692" x="3529013" y="3971925"/>
          <p14:tracePt t="70739" x="3551238" y="3971925"/>
          <p14:tracePt t="70747" x="3579813" y="3971925"/>
          <p14:tracePt t="70753" x="3600450" y="3971925"/>
          <p14:tracePt t="70760" x="3671888" y="3971925"/>
          <p14:tracePt t="70775" x="3757613" y="3971925"/>
          <p14:tracePt t="70792" x="3851275" y="3971925"/>
          <p14:tracePt t="70807" x="3951288" y="3971925"/>
          <p14:tracePt t="70825" x="4043363" y="3971925"/>
          <p14:tracePt t="70841" x="4122738" y="3971925"/>
          <p14:tracePt t="70858" x="4200525" y="3971925"/>
          <p14:tracePt t="70875" x="4286250" y="3979863"/>
          <p14:tracePt t="70892" x="4351338" y="3979863"/>
          <p14:tracePt t="70908" x="4457700" y="4000500"/>
          <p14:tracePt t="70925" x="4622800" y="4029075"/>
          <p14:tracePt t="70941" x="4743450" y="4043363"/>
          <p14:tracePt t="70958" x="4857750" y="4051300"/>
          <p14:tracePt t="70974" x="4965700" y="4071938"/>
          <p14:tracePt t="70992" x="5022850" y="4086225"/>
          <p14:tracePt t="71007" x="5080000" y="4094163"/>
          <p14:tracePt t="71025" x="5100638" y="4094163"/>
          <p14:tracePt t="71291" x="5100638" y="4100513"/>
          <p14:tracePt t="71299" x="5080000" y="4100513"/>
          <p14:tracePt t="71308" x="5072063" y="4108450"/>
          <p14:tracePt t="71323" x="5057775" y="4108450"/>
          <p14:tracePt t="71341" x="5022850" y="4122738"/>
          <p14:tracePt t="71386" x="5014913" y="4137025"/>
          <p14:tracePt t="71405" x="5000625" y="4143375"/>
          <p14:tracePt t="71419" x="4994275" y="4151313"/>
          <p14:tracePt t="71435" x="4972050" y="4165600"/>
          <p14:tracePt t="71475" x="4965700" y="4171950"/>
          <p14:tracePt t="71484" x="4957763" y="4171950"/>
          <p14:tracePt t="71555" x="4951413" y="4171950"/>
          <p14:tracePt t="71563" x="4943475" y="4171950"/>
          <p14:tracePt t="71595" x="4937125" y="4171950"/>
          <p14:tracePt t="71603" x="4914900" y="4171950"/>
          <p14:tracePt t="71603" x="4908550" y="4171950"/>
          <p14:tracePt t="71619" x="4900613" y="4171950"/>
          <p14:tracePt t="71628" x="4879975" y="4171950"/>
          <p14:tracePt t="71635" x="4865688" y="4171950"/>
          <p14:tracePt t="71643" x="4851400" y="4165600"/>
          <p14:tracePt t="71656" x="4822825" y="4151313"/>
          <p14:tracePt t="71674" x="4814888" y="4143375"/>
          <p14:tracePt t="71716" x="4794250" y="4137025"/>
          <p14:tracePt t="71795" x="4786313" y="4129088"/>
          <p14:tracePt t="71867" x="4786313" y="4122738"/>
          <p14:tracePt t="71872" x="4779963" y="4114800"/>
          <p14:tracePt t="71892" x="4779963" y="4100513"/>
          <p14:tracePt t="71893" x="4772025" y="4094163"/>
          <p14:tracePt t="71906" x="4772025" y="4086225"/>
          <p14:tracePt t="71923" x="4772025" y="4065588"/>
          <p14:tracePt t="71939" x="4772025" y="4057650"/>
          <p14:tracePt t="71956" x="4757738" y="4043363"/>
          <p14:tracePt t="72106" x="4765675" y="4051300"/>
          <p14:tracePt t="72115" x="4772025" y="4057650"/>
          <p14:tracePt t="72123" x="4772025" y="4065588"/>
          <p14:tracePt t="72131" x="4779963" y="4114800"/>
          <p14:tracePt t="72140" x="4786313" y="4143375"/>
          <p14:tracePt t="72156" x="4800600" y="4200525"/>
          <p14:tracePt t="72173" x="4808538" y="4229100"/>
          <p14:tracePt t="72189" x="4837113" y="4271963"/>
          <p14:tracePt t="72206" x="4843463" y="4279900"/>
          <p14:tracePt t="72291" x="4843463" y="4294188"/>
          <p14:tracePt t="72306" x="4843463" y="4300538"/>
          <p14:tracePt t="72338" x="4843463" y="4308475"/>
          <p14:tracePt t="72355" x="4829175" y="4314825"/>
          <p14:tracePt t="72363" x="4808538" y="4314825"/>
          <p14:tracePt t="72370" x="4779963" y="4314825"/>
          <p14:tracePt t="72372" x="4714875" y="4314825"/>
          <p14:tracePt t="72390" x="4657725" y="4314825"/>
          <p14:tracePt t="72406" x="4600575" y="4329113"/>
          <p14:tracePt t="72422" x="4565650" y="4343400"/>
          <p14:tracePt t="72439" x="4557713" y="4343400"/>
          <p14:tracePt t="72455" x="4537075" y="4343400"/>
          <p14:tracePt t="72473" x="4514850" y="4343400"/>
          <p14:tracePt t="72489" x="4451350" y="4343400"/>
          <p14:tracePt t="72505" x="4394200" y="4343400"/>
          <p14:tracePt t="72522" x="4329113" y="4343400"/>
          <p14:tracePt t="72522" x="4286250" y="4343400"/>
          <p14:tracePt t="72540" x="4200525" y="4343400"/>
          <p14:tracePt t="72556" x="4137025" y="4343400"/>
          <p14:tracePt t="72573" x="4065588" y="4343400"/>
          <p14:tracePt t="72588" x="4014788" y="4343400"/>
          <p14:tracePt t="72606" x="3943350" y="4343400"/>
          <p14:tracePt t="72622" x="3857625" y="4343400"/>
          <p14:tracePt t="72622" x="3814763" y="4343400"/>
          <p14:tracePt t="72644" x="3765550" y="4343400"/>
          <p14:tracePt t="72655" x="3671888" y="4343400"/>
          <p14:tracePt t="72673" x="3608388" y="4343400"/>
          <p14:tracePt t="72688" x="3529013" y="4343400"/>
          <p14:tracePt t="72706" x="3465513" y="4343400"/>
          <p14:tracePt t="72722" x="3408363" y="4343400"/>
          <p14:tracePt t="72722" x="3386138" y="4343400"/>
          <p14:tracePt t="72739" x="3336925" y="4343400"/>
          <p14:tracePt t="72756" x="3322638" y="4343400"/>
          <p14:tracePt t="72772" x="3265488" y="4343400"/>
          <p14:tracePt t="72788" x="3214688" y="4343400"/>
          <p14:tracePt t="72805" x="3165475" y="4343400"/>
          <p14:tracePt t="72821" x="3094038" y="4343400"/>
          <p14:tracePt t="72839" x="3022600" y="4343400"/>
          <p14:tracePt t="72854" x="2951163" y="4329113"/>
          <p14:tracePt t="72872" x="2886075" y="4322763"/>
          <p14:tracePt t="72888" x="2843213" y="4322763"/>
          <p14:tracePt t="72906" x="2786063" y="4322763"/>
          <p14:tracePt t="72921" x="2722563" y="4322763"/>
          <p14:tracePt t="72938" x="2628900" y="4322763"/>
          <p14:tracePt t="72954" x="2514600" y="4322763"/>
          <p14:tracePt t="72972" x="2443163" y="4322763"/>
          <p14:tracePt t="72988" x="2393950" y="4322763"/>
          <p14:tracePt t="73005" x="2357438" y="4322763"/>
          <p14:tracePt t="73021" x="2314575" y="4322763"/>
          <p14:tracePt t="73039" x="2279650" y="4322763"/>
          <p14:tracePt t="73054" x="2265363" y="4322763"/>
          <p14:tracePt t="73071" x="2236788" y="4322763"/>
          <p14:tracePt t="73087" x="2193925" y="4322763"/>
          <p14:tracePt t="73105" x="2157413" y="4343400"/>
          <p14:tracePt t="73121" x="2114550" y="4351338"/>
          <p14:tracePt t="73138" x="2085975" y="4357688"/>
          <p14:tracePt t="73154" x="2057400" y="4357688"/>
          <p14:tracePt t="73172" x="2036763" y="4357688"/>
          <p14:tracePt t="73187" x="2014538" y="4357688"/>
          <p14:tracePt t="73204" x="1943100" y="4357688"/>
          <p14:tracePt t="73221" x="1879600" y="4357688"/>
          <p14:tracePt t="73238" x="1836738" y="4357688"/>
          <p14:tracePt t="73254" x="1800225" y="4357688"/>
          <p14:tracePt t="73272" x="1793875" y="4357688"/>
          <p14:tracePt t="73347" x="1785938" y="4357688"/>
          <p14:tracePt t="73355" x="1771650" y="4357688"/>
          <p14:tracePt t="73360" x="1751013" y="4357688"/>
          <p14:tracePt t="73371" x="1728788" y="4357688"/>
          <p14:tracePt t="73387" x="1722438" y="4357688"/>
          <p14:tracePt t="73444" x="1714500" y="4357688"/>
          <p14:tracePt t="73483" x="1700213" y="4357688"/>
          <p14:tracePt t="73491" x="1700213" y="4351338"/>
          <p14:tracePt t="73496" x="1693863" y="4337050"/>
          <p14:tracePt t="73507" x="1685925" y="4329113"/>
          <p14:tracePt t="73521" x="1679575" y="4314825"/>
          <p14:tracePt t="73707" x="1693863" y="4314825"/>
          <p14:tracePt t="73715" x="1785938" y="4314825"/>
          <p14:tracePt t="73718" x="1843088" y="4314825"/>
          <p14:tracePt t="73724" x="1914525" y="4314825"/>
          <p14:tracePt t="73737" x="2100263" y="4314825"/>
          <p14:tracePt t="73754" x="2308225" y="4314825"/>
          <p14:tracePt t="73754" x="2428875" y="4314825"/>
          <p14:tracePt t="73772" x="2700338" y="4314825"/>
          <p14:tracePt t="73787" x="3043238" y="4314825"/>
          <p14:tracePt t="73803" x="3557588" y="4314825"/>
          <p14:tracePt t="73820" x="4151313" y="4314825"/>
          <p14:tracePt t="73837" x="4508500" y="4314825"/>
          <p14:tracePt t="73853" x="4779963" y="4314825"/>
          <p14:tracePt t="73870" x="4986338" y="4314825"/>
          <p14:tracePt t="73886" x="5129213" y="4300538"/>
          <p14:tracePt t="73904" x="5229225" y="4279900"/>
          <p14:tracePt t="73920" x="5280025" y="4265613"/>
          <p14:tracePt t="73936" x="5386388" y="4251325"/>
          <p14:tracePt t="73953" x="5529263" y="4237038"/>
          <p14:tracePt t="73969" x="5608638" y="4229100"/>
          <p14:tracePt t="73987" x="5729288" y="4208463"/>
          <p14:tracePt t="74003" x="5772150" y="4200525"/>
          <p14:tracePt t="74020" x="5815013" y="4194175"/>
          <p14:tracePt t="74037" x="5865813" y="4194175"/>
          <p14:tracePt t="74054" x="5908675" y="4194175"/>
          <p14:tracePt t="74069" x="5972175" y="4194175"/>
          <p14:tracePt t="74087" x="6029325" y="4194175"/>
          <p14:tracePt t="74103" x="6072188" y="4194175"/>
          <p14:tracePt t="74120" x="6137275" y="4194175"/>
          <p14:tracePt t="74136" x="6194425" y="4194175"/>
          <p14:tracePt t="74153" x="6223000" y="4194175"/>
          <p14:tracePt t="74169" x="6251575" y="4194175"/>
          <p14:tracePt t="74169" x="6272213" y="4194175"/>
          <p14:tracePt t="74187" x="6286500" y="4194175"/>
          <p14:tracePt t="74203" x="6308725" y="4194175"/>
          <p14:tracePt t="74221" x="6343650" y="4194175"/>
          <p14:tracePt t="74236" x="6394450" y="4194175"/>
          <p14:tracePt t="74253" x="6443663" y="4194175"/>
          <p14:tracePt t="74269" x="6508750" y="4194175"/>
          <p14:tracePt t="74286" x="6572250" y="4179888"/>
          <p14:tracePt t="74302" x="6637338" y="4179888"/>
          <p14:tracePt t="74320" x="6729413" y="4179888"/>
          <p14:tracePt t="74336" x="6794500" y="4179888"/>
          <p14:tracePt t="74352" x="6872288" y="4179888"/>
          <p14:tracePt t="74369" x="6929438" y="4179888"/>
          <p14:tracePt t="74386" x="6980238" y="4179888"/>
          <p14:tracePt t="74402" x="7051675" y="4179888"/>
          <p14:tracePt t="74420" x="7108825" y="4179888"/>
          <p14:tracePt t="74436" x="7186613" y="4179888"/>
          <p14:tracePt t="74452" x="7251700" y="4179888"/>
          <p14:tracePt t="74469" x="7329488" y="4179888"/>
          <p14:tracePt t="74487" x="7386638" y="4179888"/>
          <p14:tracePt t="74502" x="7437438" y="4179888"/>
          <p14:tracePt t="74519" x="7494588" y="4179888"/>
          <p14:tracePt t="74536" x="7558088" y="4179888"/>
          <p14:tracePt t="74553" x="7615238" y="4179888"/>
          <p14:tracePt t="74568" x="7672388" y="4179888"/>
          <p14:tracePt t="74586" x="7723188" y="4157663"/>
          <p14:tracePt t="74602" x="7772400" y="4157663"/>
          <p14:tracePt t="74620" x="7786688" y="4151313"/>
          <p14:tracePt t="74635" x="7800975" y="4143375"/>
          <p14:tracePt t="74652" x="7843838" y="4137025"/>
          <p14:tracePt t="74669" x="7866063" y="4122738"/>
          <p14:tracePt t="74685" x="7880350" y="4108450"/>
          <p14:tracePt t="74835" x="7886700" y="4114800"/>
          <p14:tracePt t="74843" x="7886700" y="4157663"/>
          <p14:tracePt t="74846" x="7880350" y="4186238"/>
          <p14:tracePt t="74853" x="7880350" y="4208463"/>
          <p14:tracePt t="74868" x="7880350" y="4214813"/>
          <p14:tracePt t="74971" x="7880350" y="4229100"/>
          <p14:tracePt t="74977" x="7880350" y="4237038"/>
          <p14:tracePt t="74986" x="7880350" y="4243388"/>
          <p14:tracePt t="75002" x="7872413" y="4251325"/>
          <p14:tracePt t="75042" x="7866063" y="4257675"/>
          <p14:tracePt t="75044" x="7837488" y="4257675"/>
          <p14:tracePt t="75052" x="7766050" y="4257675"/>
          <p14:tracePt t="75068" x="7694613" y="4257675"/>
          <p14:tracePt t="75086" x="7615238" y="4257675"/>
          <p14:tracePt t="75101" x="7551738" y="4257675"/>
          <p14:tracePt t="75118" x="7472363" y="4257675"/>
          <p14:tracePt t="75135" x="7400925" y="4257675"/>
          <p14:tracePt t="75152" x="7351713" y="4257675"/>
          <p14:tracePt t="75168" x="7272338" y="4257675"/>
          <p14:tracePt t="75185" x="7215188" y="4257675"/>
          <p14:tracePt t="75201" x="7165975" y="4257675"/>
          <p14:tracePt t="75201" x="7137400" y="4257675"/>
          <p14:tracePt t="75220" x="7094538" y="4257675"/>
          <p14:tracePt t="75235" x="7043738" y="4257675"/>
          <p14:tracePt t="75251" x="6994525" y="4279900"/>
          <p14:tracePt t="75268" x="6943725" y="4286250"/>
          <p14:tracePt t="75284" x="6880225" y="4300538"/>
          <p14:tracePt t="75301" x="6837363" y="4300538"/>
          <p14:tracePt t="75318" x="6780213" y="4300538"/>
          <p14:tracePt t="75335" x="6715125" y="4300538"/>
          <p14:tracePt t="75352" x="6637338" y="4300538"/>
          <p14:tracePt t="75368" x="6594475" y="4300538"/>
          <p14:tracePt t="75385" x="6551613" y="4300538"/>
          <p14:tracePt t="75401" x="6494463" y="4300538"/>
          <p14:tracePt t="75401" x="6480175" y="4300538"/>
          <p14:tracePt t="75419" x="6451600" y="4300538"/>
          <p14:tracePt t="75434" x="6365875" y="4308475"/>
          <p14:tracePt t="75452" x="6323013" y="4308475"/>
          <p14:tracePt t="75468" x="6265863" y="4308475"/>
          <p14:tracePt t="75484" x="6223000" y="4308475"/>
          <p14:tracePt t="75501" x="6165850" y="4308475"/>
          <p14:tracePt t="75518" x="6094413" y="4308475"/>
          <p14:tracePt t="75534" x="6022975" y="4308475"/>
          <p14:tracePt t="75551" x="5943600" y="4308475"/>
          <p14:tracePt t="75567" x="5843588" y="4308475"/>
          <p14:tracePt t="75585" x="5765800" y="4308475"/>
          <p14:tracePt t="75600" x="5686425" y="4308475"/>
          <p14:tracePt t="75618" x="5643563" y="4308475"/>
          <p14:tracePt t="75634" x="5580063" y="4308475"/>
          <p14:tracePt t="75652" x="5537200" y="4308475"/>
          <p14:tracePt t="75667" x="5494338" y="4308475"/>
          <p14:tracePt t="75684" x="5457825" y="4308475"/>
          <p14:tracePt t="75700" x="5443538" y="4308475"/>
          <p14:tracePt t="75719" x="5429250" y="4308475"/>
          <p14:tracePt t="75734" x="5414963" y="4308475"/>
          <p14:tracePt t="75750" x="5372100" y="4322763"/>
          <p14:tracePt t="75767" x="5357813" y="4322763"/>
          <p14:tracePt t="75784" x="5343525" y="4322763"/>
          <p14:tracePt t="75800" x="5337175" y="4322763"/>
          <p14:tracePt t="75817" x="5322888" y="4322763"/>
          <p14:tracePt t="75900" x="5314950" y="4329113"/>
          <p14:tracePt t="75972" x="5308600" y="4329113"/>
          <p14:tracePt t="75987" x="5286375" y="4329113"/>
          <p14:tracePt t="75995" x="5280025" y="4329113"/>
          <p14:tracePt t="76011" x="5272088" y="4329113"/>
          <p14:tracePt t="76027" x="5265738" y="4322763"/>
          <p14:tracePt t="76091" x="5257800" y="4314825"/>
          <p14:tracePt t="76140" x="5251450" y="4308475"/>
          <p14:tracePt t="76179" x="5251450" y="4300538"/>
          <p14:tracePt t="76235" x="5243513" y="4294188"/>
          <p14:tracePt t="76243" x="5237163" y="4294188"/>
          <p14:tracePt t="76251" x="5229225" y="4294188"/>
          <p14:tracePt t="76259" x="5222875" y="4294188"/>
          <p14:tracePt t="76266" x="5208588" y="4294188"/>
          <p14:tracePt t="76283" x="5200650" y="4294188"/>
          <p14:tracePt t="76427" x="5194300" y="4286250"/>
          <p14:tracePt t="76443" x="5194300" y="4265613"/>
          <p14:tracePt t="76444" x="5194300" y="4257675"/>
          <p14:tracePt t="76452" x="5194300" y="4251325"/>
          <p14:tracePt t="76452" x="5194300" y="4222750"/>
          <p14:tracePt t="76467" x="5194300" y="4208463"/>
          <p14:tracePt t="76484" x="5194300" y="4186238"/>
          <p14:tracePt t="76547" x="5194300" y="4179888"/>
          <p14:tracePt t="76579" x="5194300" y="4171950"/>
          <p14:tracePt t="76587" x="5186363" y="4165600"/>
          <p14:tracePt t="76604" x="5186363" y="4151313"/>
          <p14:tracePt t="76698" x="5186363" y="4143375"/>
          <p14:tracePt t="76708" x="5208588" y="4143375"/>
          <p14:tracePt t="76715" x="5237163" y="4143375"/>
          <p14:tracePt t="76723" x="5294313" y="4143375"/>
          <p14:tracePt t="76733" x="5351463" y="4143375"/>
          <p14:tracePt t="76749" x="5422900" y="4143375"/>
          <p14:tracePt t="76767" x="5529263" y="4143375"/>
          <p14:tracePt t="76782" x="5637213" y="4143375"/>
          <p14:tracePt t="76800" x="5729288" y="4143375"/>
          <p14:tracePt t="76816" x="5794375" y="4143375"/>
          <p14:tracePt t="76833" x="5837238" y="4129088"/>
          <p14:tracePt t="76849" x="5900738" y="4122738"/>
          <p14:tracePt t="76866" x="5980113" y="4122738"/>
          <p14:tracePt t="76883" x="6137275" y="4114800"/>
          <p14:tracePt t="76900" x="6215063" y="4114800"/>
          <p14:tracePt t="76916" x="6280150" y="4114800"/>
          <p14:tracePt t="76933" x="6315075" y="4114800"/>
          <p14:tracePt t="76950" x="6357938" y="4114800"/>
          <p14:tracePt t="76966" x="6400800" y="4094163"/>
          <p14:tracePt t="76982" x="6443663" y="4094163"/>
          <p14:tracePt t="77000" x="6515100" y="4086225"/>
          <p14:tracePt t="77015" x="6580188" y="4086225"/>
          <p14:tracePt t="77033" x="6657975" y="4086225"/>
          <p14:tracePt t="77048" x="6737350" y="4086225"/>
          <p14:tracePt t="77066" x="6823075" y="4086225"/>
          <p14:tracePt t="77082" x="6894513" y="4086225"/>
          <p14:tracePt t="77099" x="6958013" y="4086225"/>
          <p14:tracePt t="77115" x="6986588" y="4079875"/>
          <p14:tracePt t="77132" x="7008813" y="4079875"/>
          <p14:tracePt t="77149" x="7015163" y="4071938"/>
          <p14:tracePt t="77165" x="7023100" y="4071938"/>
          <p14:tracePt t="77182" x="7051675" y="4071938"/>
          <p14:tracePt t="77199" x="7086600" y="4071938"/>
          <p14:tracePt t="77215" x="7129463" y="4071938"/>
          <p14:tracePt t="77233" x="7194550" y="4071938"/>
          <p14:tracePt t="77248" x="7258050" y="4071938"/>
          <p14:tracePt t="77266" x="7315200" y="4051300"/>
          <p14:tracePt t="77281" x="7351713" y="4043363"/>
          <p14:tracePt t="77281" x="7366000" y="4043363"/>
          <p14:tracePt t="77300" x="7394575" y="4043363"/>
          <p14:tracePt t="77315" x="7408863" y="4043363"/>
          <p14:tracePt t="77331" x="7437438" y="4037013"/>
          <p14:tracePt t="77348" x="7443788" y="4037013"/>
          <p14:tracePt t="77365" x="7480300" y="4037013"/>
          <p14:tracePt t="77381" x="7529513" y="4037013"/>
          <p14:tracePt t="77398" x="7608888" y="4037013"/>
          <p14:tracePt t="77414" x="7672388" y="4037013"/>
          <p14:tracePt t="77431" x="7715250" y="4037013"/>
          <p14:tracePt t="77448" x="7758113" y="4037013"/>
          <p14:tracePt t="77466" x="7780338" y="4037013"/>
          <p14:tracePt t="77481" x="7794625" y="4037013"/>
          <p14:tracePt t="77481" x="7800975" y="4037013"/>
          <p14:tracePt t="77499" x="7837488" y="4037013"/>
          <p14:tracePt t="77515" x="7858125" y="4037013"/>
          <p14:tracePt t="77531" x="7900988" y="4037013"/>
          <p14:tracePt t="77548" x="7908925" y="4037013"/>
          <p14:tracePt t="77565" x="7923213" y="4037013"/>
          <p14:tracePt t="77582" x="7943850" y="4037013"/>
          <p14:tracePt t="77599" x="7958138" y="4037013"/>
          <p14:tracePt t="77644" x="7972425" y="4037013"/>
          <p14:tracePt t="77763" x="7972425" y="4043363"/>
          <p14:tracePt t="77771" x="7966075" y="4057650"/>
          <p14:tracePt t="77803" x="7966075" y="4071938"/>
          <p14:tracePt t="77815" x="7966075" y="4079875"/>
          <p14:tracePt t="77836" x="7966075" y="4086225"/>
          <p14:tracePt t="77852" x="7958138" y="4108450"/>
          <p14:tracePt t="77854" x="7951788" y="4114800"/>
          <p14:tracePt t="77865" x="7951788" y="4122738"/>
          <p14:tracePt t="77882" x="7951788" y="4129088"/>
          <p14:tracePt t="77897" x="7943850" y="4143375"/>
          <p14:tracePt t="77897" x="7943850" y="4157663"/>
          <p14:tracePt t="77933" x="7943850" y="4165600"/>
          <p14:tracePt t="77948" x="7943850" y="4171950"/>
          <p14:tracePt t="77971" x="7943850" y="4186238"/>
          <p14:tracePt t="77980" x="7937500" y="4194175"/>
          <p14:tracePt t="78027" x="7937500" y="4214813"/>
          <p14:tracePt t="78035" x="7937500" y="4237038"/>
          <p14:tracePt t="78045" x="7937500" y="4243388"/>
          <p14:tracePt t="78067" x="7937500" y="4251325"/>
          <p14:tracePt t="78116" x="7937500" y="4265613"/>
          <p14:tracePt t="78124" x="7937500" y="4271963"/>
          <p14:tracePt t="78139" x="7937500" y="4279900"/>
          <p14:tracePt t="78171" x="7937500" y="4286250"/>
          <p14:tracePt t="78187" x="7937500" y="4294188"/>
          <p14:tracePt t="78203" x="7937500" y="4308475"/>
          <p14:tracePt t="78331" x="7929563" y="4314825"/>
          <p14:tracePt t="78339" x="7915275" y="4314825"/>
          <p14:tracePt t="78348" x="7894638" y="4314825"/>
          <p14:tracePt t="78349" x="7851775" y="4314825"/>
          <p14:tracePt t="78363" x="7794625" y="4322763"/>
          <p14:tracePt t="78381" x="7766050" y="4322763"/>
          <p14:tracePt t="78397" x="7743825" y="4322763"/>
          <p14:tracePt t="78414" x="7737475" y="4322763"/>
          <p14:tracePt t="78430" x="7700963" y="4322763"/>
          <p14:tracePt t="78448" x="7658100" y="4322763"/>
          <p14:tracePt t="78463" x="7629525" y="4322763"/>
          <p14:tracePt t="78481" x="7586663" y="4322763"/>
          <p14:tracePt t="78497" x="7543800" y="4322763"/>
          <p14:tracePt t="78514" x="7523163" y="4322763"/>
          <p14:tracePt t="78530" x="7500938" y="4322763"/>
          <p14:tracePt t="78547" x="7480300" y="4322763"/>
          <p14:tracePt t="78563" x="7458075" y="4322763"/>
          <p14:tracePt t="78581" x="7415213" y="4322763"/>
          <p14:tracePt t="78596" x="7400925" y="4322763"/>
          <p14:tracePt t="78614" x="7358063" y="4322763"/>
          <p14:tracePt t="78630" x="7337425" y="4322763"/>
          <p14:tracePt t="78647" x="7300913" y="4322763"/>
          <p14:tracePt t="78663" x="7243763" y="4322763"/>
          <p14:tracePt t="78681" x="7194550" y="4322763"/>
          <p14:tracePt t="78696" x="7115175" y="4322763"/>
          <p14:tracePt t="78714" x="7037388" y="4322763"/>
          <p14:tracePt t="78729" x="6894513" y="4322763"/>
          <p14:tracePt t="78747" x="6794500" y="4322763"/>
          <p14:tracePt t="78764" x="6715125" y="4322763"/>
          <p14:tracePt t="78781" x="6651625" y="4322763"/>
          <p14:tracePt t="78796" x="6572250" y="4329113"/>
          <p14:tracePt t="78814" x="6515100" y="4343400"/>
          <p14:tracePt t="78829" x="6472238" y="4365625"/>
          <p14:tracePt t="78847" x="6415088" y="4365625"/>
          <p14:tracePt t="78863" x="6357938" y="4365625"/>
          <p14:tracePt t="78880" x="6315075" y="4365625"/>
          <p14:tracePt t="78896" x="6237288" y="4365625"/>
          <p14:tracePt t="78914" x="6172200" y="4365625"/>
          <p14:tracePt t="78929" x="6080125" y="4365625"/>
          <p14:tracePt t="78929" x="6029325" y="4365625"/>
          <p14:tracePt t="78948" x="5994400" y="4365625"/>
          <p14:tracePt t="78948" x="5957888" y="4365625"/>
          <p14:tracePt t="78963" x="5900738" y="4365625"/>
          <p14:tracePt t="78979" x="5843588" y="4365625"/>
          <p14:tracePt t="78996" x="5800725" y="4365625"/>
          <p14:tracePt t="79013" x="5757863" y="4357688"/>
          <p14:tracePt t="79029" x="5715000" y="4357688"/>
          <p14:tracePt t="79047" x="5657850" y="4351338"/>
          <p14:tracePt t="79062" x="5614988" y="4351338"/>
          <p14:tracePt t="79080" x="5586413" y="4351338"/>
          <p14:tracePt t="79096" x="5565775" y="4351338"/>
          <p14:tracePt t="79113" x="5543550" y="4351338"/>
          <p14:tracePt t="79129" x="5514975" y="4351338"/>
          <p14:tracePt t="79129" x="5508625" y="4343400"/>
          <p14:tracePt t="79147" x="5486400" y="4343400"/>
          <p14:tracePt t="79162" x="5429250" y="4343400"/>
          <p14:tracePt t="79180" x="5414963" y="4343400"/>
          <p14:tracePt t="79195" x="5394325" y="4343400"/>
          <p14:tracePt t="79213" x="5380038" y="4343400"/>
          <p14:tracePt t="79230" x="5357813" y="4343400"/>
          <p14:tracePt t="79245" x="5343525" y="4343400"/>
          <p14:tracePt t="79263" x="5337175" y="4343400"/>
          <p14:tracePt t="79307" x="5329238" y="4337050"/>
          <p14:tracePt t="80339" x="5322888" y="4329113"/>
          <p14:tracePt t="80371" x="5308600" y="4329113"/>
          <p14:tracePt t="80380" x="5300663" y="4329113"/>
          <p14:tracePt t="80387" x="5294313" y="4329113"/>
          <p14:tracePt t="80394" x="5280025" y="4329113"/>
          <p14:tracePt t="80394" x="5272088" y="4329113"/>
          <p14:tracePt t="80411" x="5257800" y="4329113"/>
          <p14:tracePt t="80460" x="5243513" y="4329113"/>
          <p14:tracePt t="80499" x="5237163" y="4329113"/>
          <p14:tracePt t="80515" x="5229225" y="4329113"/>
          <p14:tracePt t="80521" x="5222875" y="4329113"/>
          <p14:tracePt t="80571" x="5208588" y="4329113"/>
          <p14:tracePt t="80584" x="5200650" y="4329113"/>
          <p14:tracePt t="80619" x="5194300" y="4329113"/>
          <p14:tracePt t="80628" x="5186363" y="4329113"/>
          <p14:tracePt t="80629" x="5172075" y="4329113"/>
          <p14:tracePt t="80651" x="5157788" y="4329113"/>
          <p14:tracePt t="80667" x="5151438" y="4329113"/>
          <p14:tracePt t="80723" x="5143500" y="4329113"/>
          <p14:tracePt t="80779" x="5122863" y="4329113"/>
          <p14:tracePt t="80795" x="5114925" y="4308475"/>
          <p14:tracePt t="80811" x="5114925" y="4294188"/>
          <p14:tracePt t="80817" x="5114925" y="4257675"/>
          <p14:tracePt t="80827" x="5114925" y="4229100"/>
          <p14:tracePt t="80844" x="5114925" y="4208463"/>
          <p14:tracePt t="80860" x="5114925" y="4194175"/>
          <p14:tracePt t="80877" x="5114925" y="4165600"/>
          <p14:tracePt t="80894" x="5114925" y="4157663"/>
          <p14:tracePt t="80910" x="5108575" y="4151313"/>
          <p14:tracePt t="80926" x="5108575" y="4129088"/>
          <p14:tracePt t="80943" x="5100638" y="4100513"/>
          <p14:tracePt t="80961" x="5094288" y="4086225"/>
          <p14:tracePt t="80976" x="5086350" y="4079875"/>
          <p14:tracePt t="81035" x="5086350" y="4057650"/>
          <p14:tracePt t="81099" x="5086350" y="4051300"/>
          <p14:tracePt t="81107" x="5143500" y="4051300"/>
          <p14:tracePt t="81107" x="5194300" y="4057650"/>
          <p14:tracePt t="81115" x="5251450" y="4057650"/>
          <p14:tracePt t="81126" x="5343525" y="4071938"/>
          <p14:tracePt t="81143" x="5400675" y="4079875"/>
          <p14:tracePt t="81160" x="5422900" y="4079875"/>
          <p14:tracePt t="81176" x="5437188" y="4079875"/>
          <p14:tracePt t="81193" x="5472113" y="4079875"/>
          <p14:tracePt t="81209" x="5514975" y="4100513"/>
          <p14:tracePt t="81209" x="5522913" y="4100513"/>
          <p14:tracePt t="81227" x="5580063" y="4108450"/>
          <p14:tracePt t="81243" x="5665788" y="4114800"/>
          <p14:tracePt t="81260" x="5772150" y="4129088"/>
          <p14:tracePt t="81277" x="5929313" y="4151313"/>
          <p14:tracePt t="81293" x="6100763" y="4151313"/>
          <p14:tracePt t="81309" x="6294438" y="4151313"/>
          <p14:tracePt t="81326" x="6451600" y="4151313"/>
          <p14:tracePt t="81343" x="6537325" y="4151313"/>
          <p14:tracePt t="81360" x="6594475" y="4151313"/>
          <p14:tracePt t="81376" x="6629400" y="4151313"/>
          <p14:tracePt t="81393" x="6672263" y="4151313"/>
          <p14:tracePt t="81409" x="6743700" y="4151313"/>
          <p14:tracePt t="81409" x="6823075" y="4151313"/>
          <p14:tracePt t="81428" x="6894513" y="4151313"/>
          <p14:tracePt t="81442" x="7223125" y="4151313"/>
          <p14:tracePt t="81460" x="7429500" y="4151313"/>
          <p14:tracePt t="81475" x="7572375" y="4165600"/>
          <p14:tracePt t="81492" x="7637463" y="4165600"/>
          <p14:tracePt t="81509" x="7666038" y="4165600"/>
          <p14:tracePt t="81526" x="7694613" y="4171950"/>
          <p14:tracePt t="81543" x="7708900" y="4171950"/>
          <p14:tracePt t="81559" x="7737475" y="4171950"/>
          <p14:tracePt t="81576" x="7751763" y="4171950"/>
          <p14:tracePt t="81592" x="7786688" y="4171950"/>
          <p14:tracePt t="81609" x="7808913" y="4171950"/>
          <p14:tracePt t="81626" x="7823200" y="4171950"/>
          <p14:tracePt t="81642" x="7829550" y="4171950"/>
          <p14:tracePt t="81659" x="7843838" y="4171950"/>
          <p14:tracePt t="81675" x="7858125" y="4171950"/>
          <p14:tracePt t="81692" x="7866063" y="4171950"/>
          <p14:tracePt t="81739" x="7880350" y="4171950"/>
          <p14:tracePt t="81835" x="7886700" y="4179888"/>
          <p14:tracePt t="81840" x="7886700" y="4208463"/>
          <p14:tracePt t="81849" x="7886700" y="4229100"/>
          <p14:tracePt t="81858" x="7886700" y="4286250"/>
          <p14:tracePt t="81876" x="7886700" y="4314825"/>
          <p14:tracePt t="81947" x="7886700" y="4322763"/>
          <p14:tracePt t="81963" x="7886700" y="4329113"/>
          <p14:tracePt t="81980" x="7886700" y="4337050"/>
          <p14:tracePt t="81995" x="7886700" y="4351338"/>
          <p14:tracePt t="82099" x="7880350" y="4357688"/>
          <p14:tracePt t="82108" x="7800975" y="4357688"/>
          <p14:tracePt t="82109" x="7694613" y="4357688"/>
          <p14:tracePt t="82125" x="7572375" y="4357688"/>
          <p14:tracePt t="82142" x="7466013" y="4357688"/>
          <p14:tracePt t="82158" x="7358063" y="4357688"/>
          <p14:tracePt t="82175" x="7272338" y="4357688"/>
          <p14:tracePt t="82191" x="7194550" y="4357688"/>
          <p14:tracePt t="82209" x="7100888" y="4357688"/>
          <p14:tracePt t="82225" x="7023100" y="4357688"/>
          <p14:tracePt t="82242" x="6958013" y="4357688"/>
          <p14:tracePt t="82258" x="6829425" y="4371975"/>
          <p14:tracePt t="82275" x="6723063" y="4371975"/>
          <p14:tracePt t="82291" x="6565900" y="4379913"/>
          <p14:tracePt t="82309" x="6386513" y="4394200"/>
          <p14:tracePt t="82324" x="6180138" y="4437063"/>
          <p14:tracePt t="82342" x="6008688" y="4437063"/>
          <p14:tracePt t="82358" x="5829300" y="4437063"/>
          <p14:tracePt t="82375" x="5729288" y="4437063"/>
          <p14:tracePt t="82391" x="5637213" y="4437063"/>
          <p14:tracePt t="82409" x="5557838" y="4437063"/>
          <p14:tracePt t="82425" x="5465763" y="4437063"/>
          <p14:tracePt t="82442" x="5380038" y="4437063"/>
          <p14:tracePt t="82458" x="5308600" y="4437063"/>
          <p14:tracePt t="82458" x="5272088" y="4437063"/>
          <p14:tracePt t="82476" x="5214938" y="4437063"/>
          <p14:tracePt t="82491" x="5151438" y="4437063"/>
          <p14:tracePt t="82509" x="5129213" y="4437063"/>
          <p14:tracePt t="82524" x="5108575" y="4437063"/>
          <p14:tracePt t="82541" x="5086350" y="4437063"/>
          <p14:tracePt t="82557" x="5043488" y="4437063"/>
          <p14:tracePt t="82574" x="5008563" y="4429125"/>
          <p14:tracePt t="82591" x="4979988" y="4429125"/>
          <p14:tracePt t="82608" x="4965700" y="4422775"/>
          <p14:tracePt t="82652" x="4951413" y="4422775"/>
          <p14:tracePt t="82659" x="4943475" y="4414838"/>
          <p14:tracePt t="82691" x="4937125" y="4414838"/>
          <p14:tracePt t="82723" x="4929188" y="4408488"/>
          <p14:tracePt t="82740" x="4908550" y="4408488"/>
          <p14:tracePt t="82755" x="4900613" y="4400550"/>
          <p14:tracePt t="82763" x="4894263" y="4394200"/>
          <p14:tracePt t="82769" x="4886325" y="4386263"/>
          <p14:tracePt t="82774" x="4865688" y="4371975"/>
          <p14:tracePt t="82791" x="4857750" y="4371975"/>
          <p14:tracePt t="82807" x="4851400" y="4365625"/>
          <p14:tracePt t="82824" x="4843463" y="4357688"/>
          <p14:tracePt t="82841" x="4829175" y="4357688"/>
          <p14:tracePt t="82857" x="4822825" y="4357688"/>
          <p14:tracePt t="82874" x="4814888" y="4351338"/>
          <p14:tracePt t="82890" x="4800600" y="4351338"/>
          <p14:tracePt t="82940" x="4794250" y="4351338"/>
          <p14:tracePt t="82947" x="4757738" y="4351338"/>
          <p14:tracePt t="82962" x="4751388" y="4351338"/>
          <p14:tracePt t="82973" x="4722813" y="4351338"/>
          <p14:tracePt t="82990" x="4708525" y="4351338"/>
          <p14:tracePt t="83008" x="4679950" y="4351338"/>
          <p14:tracePt t="83024" x="4637088" y="4351338"/>
          <p14:tracePt t="83041" x="4572000" y="4351338"/>
          <p14:tracePt t="83057" x="4514850" y="4351338"/>
          <p14:tracePt t="83074" x="4429125" y="4351338"/>
          <p14:tracePt t="83090" x="4314825" y="4351338"/>
          <p14:tracePt t="83108" x="4237038" y="4351338"/>
          <p14:tracePt t="83123" x="4143375" y="4351338"/>
          <p14:tracePt t="83140" x="4071938" y="4351338"/>
          <p14:tracePt t="83156" x="3979863" y="4351338"/>
          <p14:tracePt t="83173" x="3871913" y="4351338"/>
          <p14:tracePt t="83189" x="3786188" y="4351338"/>
          <p14:tracePt t="83206" x="3657600" y="4351338"/>
          <p14:tracePt t="83223" x="3557588" y="4351338"/>
          <p14:tracePt t="83240" x="3436938" y="4351338"/>
          <p14:tracePt t="83257" x="3343275" y="4351338"/>
          <p14:tracePt t="83274" x="3236913" y="4351338"/>
          <p14:tracePt t="83290" x="3079750" y="4351338"/>
          <p14:tracePt t="83307" x="2936875" y="4351338"/>
          <p14:tracePt t="83324" x="2800350" y="4351338"/>
          <p14:tracePt t="83340" x="2643188" y="4337050"/>
          <p14:tracePt t="83356" x="2500313" y="4337050"/>
          <p14:tracePt t="83373" x="2379663" y="4337050"/>
          <p14:tracePt t="83390" x="2271713" y="4329113"/>
          <p14:tracePt t="83407" x="2157413" y="4308475"/>
          <p14:tracePt t="83423" x="2051050" y="4294188"/>
          <p14:tracePt t="83440" x="1957388" y="4279900"/>
          <p14:tracePt t="83456" x="1879600" y="4279900"/>
          <p14:tracePt t="83473" x="1822450" y="4279900"/>
          <p14:tracePt t="83490" x="1771650" y="4279900"/>
          <p14:tracePt t="83506" x="1685925" y="4271963"/>
          <p14:tracePt t="83524" x="1628775" y="4251325"/>
          <p14:tracePt t="83539" x="1550988" y="4243388"/>
          <p14:tracePt t="83556" x="1493838" y="4237038"/>
          <p14:tracePt t="83573" x="1443038" y="4222750"/>
          <p14:tracePt t="83589" x="1408113" y="4222750"/>
          <p14:tracePt t="83606" x="1379538" y="4208463"/>
          <p14:tracePt t="83623" x="1371600" y="4208463"/>
          <p14:tracePt t="83639" x="1365250" y="4208463"/>
          <p14:tracePt t="83692" x="1357313" y="4208463"/>
          <p14:tracePt t="83708" x="1350963" y="4200525"/>
          <p14:tracePt t="83828" x="1350963" y="4194175"/>
          <p14:tracePt t="83844" x="1350963" y="4179888"/>
          <p14:tracePt t="83853" x="1350963" y="4165600"/>
          <p14:tracePt t="83862" x="1350963" y="4157663"/>
          <p14:tracePt t="83872" x="1350963" y="4137025"/>
          <p14:tracePt t="83889" x="1350963" y="4100513"/>
          <p14:tracePt t="83905" x="1350963" y="4086225"/>
          <p14:tracePt t="84043" x="1350963" y="4079875"/>
          <p14:tracePt t="84050" x="1371600" y="4071938"/>
          <p14:tracePt t="84053" x="1379538" y="4071938"/>
          <p14:tracePt t="84071" x="1400175" y="4071938"/>
          <p14:tracePt t="84073" x="1457325" y="4071938"/>
          <p14:tracePt t="84089" x="1536700" y="4071938"/>
          <p14:tracePt t="84105" x="1657350" y="4071938"/>
          <p14:tracePt t="84123" x="1851025" y="4071938"/>
          <p14:tracePt t="84139" x="1936750" y="4071938"/>
          <p14:tracePt t="84156" x="2028825" y="4071938"/>
          <p14:tracePt t="84172" x="2122488" y="4071938"/>
          <p14:tracePt t="84189" x="2222500" y="4071938"/>
          <p14:tracePt t="84205" x="2328863" y="4071938"/>
          <p14:tracePt t="84223" x="2451100" y="4071938"/>
          <p14:tracePt t="84238" x="2557463" y="4071938"/>
          <p14:tracePt t="84256" x="2665413" y="4071938"/>
          <p14:tracePt t="84271" x="2757488" y="4071938"/>
          <p14:tracePt t="84288" x="2871788" y="4071938"/>
          <p14:tracePt t="84305" x="3000375" y="4071938"/>
          <p14:tracePt t="84322" x="3122613" y="4071938"/>
          <p14:tracePt t="84338" x="3328988" y="4071938"/>
          <p14:tracePt t="84355" x="3436938" y="4071938"/>
          <p14:tracePt t="84372" x="3557588" y="4071938"/>
          <p14:tracePt t="84389" x="3686175" y="4043363"/>
          <p14:tracePt t="84405" x="3779838" y="4043363"/>
          <p14:tracePt t="84422" x="3822700" y="4043363"/>
          <p14:tracePt t="84438" x="3851275" y="4043363"/>
          <p14:tracePt t="84456" x="3886200" y="4043363"/>
          <p14:tracePt t="84471" x="3914775" y="4043363"/>
          <p14:tracePt t="84489" x="3971925" y="4043363"/>
          <p14:tracePt t="84504" x="4029075" y="4037013"/>
          <p14:tracePt t="84522" x="4094163" y="4029075"/>
          <p14:tracePt t="84538" x="4214813" y="4029075"/>
          <p14:tracePt t="84555" x="4265613" y="4029075"/>
          <p14:tracePt t="84571" x="4322763" y="4029075"/>
          <p14:tracePt t="84588" x="4365625" y="4029075"/>
          <p14:tracePt t="84605" x="4400550" y="4029075"/>
          <p14:tracePt t="84622" x="4429125" y="4029075"/>
          <p14:tracePt t="84638" x="4451350" y="4029075"/>
          <p14:tracePt t="84655" x="4486275" y="4014788"/>
          <p14:tracePt t="84671" x="4529138" y="4014788"/>
          <p14:tracePt t="84689" x="4586288" y="4014788"/>
          <p14:tracePt t="84704" x="4614863" y="4014788"/>
          <p14:tracePt t="84722" x="4643438" y="4014788"/>
          <p14:tracePt t="84738" x="4657725" y="4014788"/>
          <p14:tracePt t="84738" x="4665663" y="4014788"/>
          <p14:tracePt t="84756" x="4679950" y="4014788"/>
          <p14:tracePt t="84771" x="4694238" y="4008438"/>
          <p14:tracePt t="84908" x="4694238" y="4029075"/>
          <p14:tracePt t="84923" x="4694238" y="4037013"/>
          <p14:tracePt t="84931" x="4694238" y="4043363"/>
          <p14:tracePt t="84942" x="4694238" y="4051300"/>
          <p14:tracePt t="84944" x="4694238" y="4065588"/>
          <p14:tracePt t="84954" x="4694238" y="4100513"/>
          <p14:tracePt t="84971" x="4694238" y="4129088"/>
          <p14:tracePt t="84987" x="4694238" y="4151313"/>
          <p14:tracePt t="85004" x="4700588" y="4157663"/>
          <p14:tracePt t="85042" x="4700588" y="4165600"/>
          <p14:tracePt t="85054" x="4708525" y="4179888"/>
          <p14:tracePt t="85055" x="4708525" y="4194175"/>
          <p14:tracePt t="85071" x="4708525" y="4214813"/>
          <p14:tracePt t="85088" x="4708525" y="4222750"/>
          <p14:tracePt t="85104" x="4708525" y="4237038"/>
          <p14:tracePt t="85156" x="4708525" y="4257675"/>
          <p14:tracePt t="85163" x="4708525" y="4265613"/>
          <p14:tracePt t="85203" x="4708525" y="4279900"/>
          <p14:tracePt t="85235" x="4694238" y="4286250"/>
          <p14:tracePt t="85240" x="4672013" y="4308475"/>
          <p14:tracePt t="85259" x="4643438" y="4308475"/>
          <p14:tracePt t="85260" x="4629150" y="4308475"/>
          <p14:tracePt t="85272" x="4565650" y="4308475"/>
          <p14:tracePt t="85287" x="4457700" y="4308475"/>
          <p14:tracePt t="85304" x="4351338" y="4308475"/>
          <p14:tracePt t="85321" x="4229100" y="4308475"/>
          <p14:tracePt t="85337" x="4122738" y="4308475"/>
          <p14:tracePt t="85354" x="4029075" y="4308475"/>
          <p14:tracePt t="85370" x="3937000" y="4308475"/>
          <p14:tracePt t="85388" x="3857625" y="4308475"/>
          <p14:tracePt t="85404" x="3771900" y="4308475"/>
          <p14:tracePt t="85420" x="3665538" y="4308475"/>
          <p14:tracePt t="85437" x="3579813" y="4308475"/>
          <p14:tracePt t="85453" x="3486150" y="4308475"/>
          <p14:tracePt t="85470" x="3429000" y="4308475"/>
          <p14:tracePt t="85487" x="3379788" y="4308475"/>
          <p14:tracePt t="85503" x="3300413" y="4308475"/>
          <p14:tracePt t="85520" x="3236913" y="4308475"/>
          <p14:tracePt t="85536" x="3157538" y="4308475"/>
          <p14:tracePt t="85553" x="3094038" y="4308475"/>
          <p14:tracePt t="85570" x="3014663" y="4308475"/>
          <p14:tracePt t="85570" x="2965450" y="4308475"/>
          <p14:tracePt t="85587" x="2886075" y="4308475"/>
          <p14:tracePt t="85604" x="2794000" y="4308475"/>
          <p14:tracePt t="85619" x="2736850" y="4308475"/>
          <p14:tracePt t="85637" x="2671763" y="4308475"/>
          <p14:tracePt t="85653" x="2593975" y="4308475"/>
          <p14:tracePt t="85670" x="2493963" y="4308475"/>
          <p14:tracePt t="85687" x="2351088" y="4308475"/>
          <p14:tracePt t="85703" x="2228850" y="4308475"/>
          <p14:tracePt t="85720" x="2108200" y="4308475"/>
          <p14:tracePt t="85736" x="1979613" y="4308475"/>
          <p14:tracePt t="85752" x="1893888" y="4308475"/>
          <p14:tracePt t="85770" x="1836738" y="4308475"/>
          <p14:tracePt t="85786" x="1765300" y="4308475"/>
          <p14:tracePt t="85803" x="1708150" y="4308475"/>
          <p14:tracePt t="85819" x="1665288" y="4308475"/>
          <p14:tracePt t="85836" x="1614488" y="4308475"/>
          <p14:tracePt t="85852" x="1579563" y="4308475"/>
          <p14:tracePt t="85870" x="1536700" y="4308475"/>
          <p14:tracePt t="85886" x="1493838" y="4308475"/>
          <p14:tracePt t="85903" x="1457325" y="4314825"/>
          <p14:tracePt t="85919" x="1450975" y="4314825"/>
          <p14:tracePt t="85936" x="1443038" y="4314825"/>
          <p14:tracePt t="85979" x="1428750" y="4314825"/>
          <p14:tracePt t="85987" x="1422400" y="4314825"/>
          <p14:tracePt t="86003" x="1414463" y="4314825"/>
          <p14:tracePt t="86036" x="1408113" y="4314825"/>
          <p14:tracePt t="86042" x="1393825" y="4314825"/>
          <p14:tracePt t="86050" x="1385888" y="4314825"/>
          <p14:tracePt t="86083" x="1365250" y="4308475"/>
          <p14:tracePt t="86091" x="1357313" y="4294188"/>
          <p14:tracePt t="86107" x="1357313" y="4279900"/>
          <p14:tracePt t="86123" x="1350963" y="4265613"/>
          <p14:tracePt t="86140" x="1343025" y="4257675"/>
          <p14:tracePt t="86141" x="1336675" y="4251325"/>
          <p14:tracePt t="86179" x="1336675" y="4243388"/>
          <p14:tracePt t="86219" x="1336675" y="4237038"/>
          <p14:tracePt t="86227" x="1336675" y="4229100"/>
          <p14:tracePt t="86243" x="1336675" y="4222750"/>
          <p14:tracePt t="86251" x="1336675" y="4208463"/>
          <p14:tracePt t="86291" x="1336675" y="4200525"/>
          <p14:tracePt t="86296" x="1336675" y="4179888"/>
          <p14:tracePt t="86301" x="1336675" y="4165600"/>
          <p14:tracePt t="86319" x="1336675" y="4151313"/>
          <p14:tracePt t="86336" x="1336675" y="4143375"/>
          <p14:tracePt t="86352" x="1343025" y="4122738"/>
          <p14:tracePt t="86369" x="1343025" y="4108450"/>
          <p14:tracePt t="86385" x="1350963" y="4086225"/>
          <p14:tracePt t="86402" x="1350963" y="4071938"/>
          <p14:tracePt t="86419" x="1350963" y="4043363"/>
          <p14:tracePt t="86564" x="1357313" y="4037013"/>
          <p14:tracePt t="86571" x="1365250" y="4037013"/>
          <p14:tracePt t="86572" x="1379538" y="4029075"/>
          <p14:tracePt t="86586" x="1428750" y="4029075"/>
          <p14:tracePt t="86602" x="1479550" y="4029075"/>
          <p14:tracePt t="86619" x="1622425" y="4029075"/>
          <p14:tracePt t="86636" x="1728788" y="4029075"/>
          <p14:tracePt t="86652" x="1851025" y="4029075"/>
          <p14:tracePt t="86669" x="1993900" y="4029075"/>
          <p14:tracePt t="86685" x="2114550" y="4029075"/>
          <p14:tracePt t="86702" x="2257425" y="4029075"/>
          <p14:tracePt t="86719" x="2443163" y="4029075"/>
          <p14:tracePt t="86736" x="2665413" y="4029075"/>
          <p14:tracePt t="86751" x="2871788" y="4029075"/>
          <p14:tracePt t="86769" x="3043238" y="4029075"/>
          <p14:tracePt t="86784" x="3200400" y="4029075"/>
          <p14:tracePt t="86802" x="3343275" y="4029075"/>
          <p14:tracePt t="86818" x="3536950" y="4029075"/>
          <p14:tracePt t="86836" x="3643313" y="4029075"/>
          <p14:tracePt t="86852" x="3765550" y="4029075"/>
          <p14:tracePt t="86868" x="3900488" y="4029075"/>
          <p14:tracePt t="86885" x="4014788" y="4029075"/>
          <p14:tracePt t="86901" x="4143375" y="4029075"/>
          <p14:tracePt t="86917" x="4251325" y="4029075"/>
          <p14:tracePt t="86935" x="4314825" y="4029075"/>
          <p14:tracePt t="86951" x="4408488" y="4029075"/>
          <p14:tracePt t="86969" x="4494213" y="4029075"/>
          <p14:tracePt t="86984" x="4586288" y="4029075"/>
          <p14:tracePt t="87002" x="4694238" y="4029075"/>
          <p14:tracePt t="87018" x="4765675" y="4029075"/>
          <p14:tracePt t="87018" x="4794250" y="4029075"/>
          <p14:tracePt t="87036" x="4829175" y="4029075"/>
          <p14:tracePt t="87051" x="4857750" y="4029075"/>
          <p14:tracePt t="87067" x="4872038" y="4029075"/>
          <p14:tracePt t="87084" x="4914900" y="4029075"/>
          <p14:tracePt t="87100" x="4937125" y="4029075"/>
          <p14:tracePt t="87118" x="4943475" y="4029075"/>
          <p14:tracePt t="87260" x="4951413" y="4029075"/>
          <p14:tracePt t="87267" x="4951413" y="4037013"/>
          <p14:tracePt t="87275" x="4951413" y="4043363"/>
          <p14:tracePt t="87289" x="4951413" y="4051300"/>
          <p14:tracePt t="87290" x="4951413" y="4086225"/>
          <p14:tracePt t="87301" x="4951413" y="4129088"/>
          <p14:tracePt t="87318" x="4951413" y="4151313"/>
          <p14:tracePt t="87334" x="4951413" y="4165600"/>
          <p14:tracePt t="87350" x="4951413" y="4194175"/>
          <p14:tracePt t="87395" x="4957763" y="4200525"/>
          <p14:tracePt t="87403" x="4957763" y="4208463"/>
          <p14:tracePt t="87418" x="4972050" y="4237038"/>
          <p14:tracePt t="87547" x="4965700" y="4243388"/>
          <p14:tracePt t="87556" x="4951413" y="4251325"/>
          <p14:tracePt t="87557" x="4943475" y="4251325"/>
          <p14:tracePt t="87567" x="4894263" y="4251325"/>
          <p14:tracePt t="87584" x="4829175" y="4257675"/>
          <p14:tracePt t="87600" x="4772025" y="4257675"/>
          <p14:tracePt t="87617" x="4714875" y="4257675"/>
          <p14:tracePt t="87633" x="4614863" y="4257675"/>
          <p14:tracePt t="87651" x="4572000" y="4279900"/>
          <p14:tracePt t="87666" x="4443413" y="4300538"/>
          <p14:tracePt t="87685" x="4386263" y="4300538"/>
          <p14:tracePt t="87700" x="4329113" y="4300538"/>
          <p14:tracePt t="87718" x="4286250" y="4300538"/>
          <p14:tracePt t="87733" x="4229100" y="4300538"/>
          <p14:tracePt t="87750" x="4151313" y="4314825"/>
          <p14:tracePt t="87766" x="4057650" y="4337050"/>
          <p14:tracePt t="87783" x="3957638" y="4343400"/>
          <p14:tracePt t="87800" x="3871913" y="4343400"/>
          <p14:tracePt t="87817" x="3729038" y="4343400"/>
          <p14:tracePt t="87833" x="3594100" y="4343400"/>
          <p14:tracePt t="87851" x="3422650" y="4343400"/>
          <p14:tracePt t="87867" x="3094038" y="4343400"/>
          <p14:tracePt t="87884" x="2871788" y="4343400"/>
          <p14:tracePt t="87900" x="2628900" y="4343400"/>
          <p14:tracePt t="87917" x="2493963" y="4343400"/>
          <p14:tracePt t="87933" x="2351088" y="4343400"/>
          <p14:tracePt t="87950" x="2243138" y="4343400"/>
          <p14:tracePt t="87967" x="2165350" y="4343400"/>
          <p14:tracePt t="87984" x="2079625" y="4343400"/>
          <p14:tracePt t="87999" x="2000250" y="4357688"/>
          <p14:tracePt t="88017" x="1936750" y="4357688"/>
          <p14:tracePt t="88033" x="1900238" y="4357688"/>
          <p14:tracePt t="88050" x="1857375" y="4357688"/>
          <p14:tracePt t="88067" x="1765300" y="4357688"/>
          <p14:tracePt t="88084" x="1708150" y="4343400"/>
          <p14:tracePt t="88099" x="1671638" y="4343400"/>
          <p14:tracePt t="88116" x="1643063" y="4343400"/>
          <p14:tracePt t="88132" x="1636713" y="4343400"/>
          <p14:tracePt t="88150" x="1628775" y="4337050"/>
          <p14:tracePt t="88283" x="1622425" y="4337050"/>
          <p14:tracePt t="88315" x="1600200" y="4329113"/>
          <p14:tracePt t="88323" x="1593850" y="4322763"/>
          <p14:tracePt t="88333" x="1579563" y="4322763"/>
          <p14:tracePt t="88339" x="1565275" y="4308475"/>
          <p14:tracePt t="88350" x="1550988" y="4300538"/>
          <p14:tracePt t="88386" x="1528763" y="4286250"/>
          <p14:tracePt t="88419" x="1522413" y="4286250"/>
          <p14:tracePt t="88474" x="1514475" y="4286250"/>
          <p14:tracePt t="88547" x="1508125" y="4286250"/>
          <p14:tracePt t="89779" x="1500188" y="4279900"/>
          <p14:tracePt t="89836" x="1508125" y="4271963"/>
          <p14:tracePt t="89851" x="1514475" y="4265613"/>
          <p14:tracePt t="89867" x="1522413" y="4257675"/>
          <p14:tracePt t="89932" x="1543050" y="4257675"/>
          <p14:tracePt t="89933" x="1550988" y="4251325"/>
          <p14:tracePt t="89955" x="1550988" y="4237038"/>
          <p14:tracePt t="89988" x="1550988" y="4229100"/>
          <p14:tracePt t="90131" x="1557338" y="4222750"/>
          <p14:tracePt t="90132" x="1585913" y="4222750"/>
          <p14:tracePt t="90147" x="1628775" y="4222750"/>
          <p14:tracePt t="90164" x="1722438" y="4237038"/>
          <p14:tracePt t="90165" x="1879600" y="4257675"/>
          <p14:tracePt t="90179" x="2165350" y="4329113"/>
          <p14:tracePt t="90197" x="2457450" y="4386263"/>
          <p14:tracePt t="90213" x="2851150" y="4451350"/>
          <p14:tracePt t="90231" x="3514725" y="4529138"/>
          <p14:tracePt t="90247" x="4257675" y="4551363"/>
          <p14:tracePt t="90263" x="4957763" y="4551363"/>
          <p14:tracePt t="90279" x="5486400" y="4551363"/>
          <p14:tracePt t="90297" x="5829300" y="4551363"/>
          <p14:tracePt t="90312" x="6022975" y="4551363"/>
          <p14:tracePt t="90312" x="6072188" y="4551363"/>
          <p14:tracePt t="90331" x="6100763" y="4543425"/>
          <p14:tracePt t="90346" x="6137275" y="4537075"/>
          <p14:tracePt t="90363" x="6172200" y="4529138"/>
          <p14:tracePt t="90379" x="6265863" y="4508500"/>
          <p14:tracePt t="90397" x="6365875" y="4486275"/>
          <p14:tracePt t="90413" x="6480175" y="4437063"/>
          <p14:tracePt t="90430" x="6537325" y="4429125"/>
          <p14:tracePt t="90446" x="6565900" y="4422775"/>
          <p14:tracePt t="90464" x="6600825" y="4400550"/>
          <p14:tracePt t="90480" x="6623050" y="4394200"/>
          <p14:tracePt t="90496" x="6657975" y="4386263"/>
          <p14:tracePt t="90513" x="6708775" y="4379913"/>
          <p14:tracePt t="90530" x="6765925" y="4337050"/>
          <p14:tracePt t="90545" x="6808788" y="4329113"/>
          <p14:tracePt t="90564" x="6837363" y="4329113"/>
          <p14:tracePt t="90580" x="6851650" y="4329113"/>
          <p14:tracePt t="90596" x="6894513" y="4329113"/>
          <p14:tracePt t="90613" x="6937375" y="4329113"/>
          <p14:tracePt t="90629" x="6980238" y="4329113"/>
          <p14:tracePt t="90646" x="7051675" y="4329113"/>
          <p14:tracePt t="90663" x="7072313" y="4322763"/>
          <p14:tracePt t="90679" x="7115175" y="4322763"/>
          <p14:tracePt t="90697" x="7158038" y="4322763"/>
          <p14:tracePt t="90713" x="7223125" y="4300538"/>
          <p14:tracePt t="90730" x="7280275" y="4300538"/>
          <p14:tracePt t="90746" x="7329488" y="4294188"/>
          <p14:tracePt t="90763" x="7337425" y="4294188"/>
          <p14:tracePt t="90780" x="7351713" y="4294188"/>
          <p14:tracePt t="90796" x="7366000" y="4294188"/>
          <p14:tracePt t="90813" x="7408863" y="4294188"/>
          <p14:tracePt t="90828" x="7443788" y="4294188"/>
          <p14:tracePt t="90845" x="7458075" y="4294188"/>
          <p14:tracePt t="90915" x="7472363" y="4294188"/>
          <p14:tracePt t="90924" x="7480300" y="4294188"/>
          <p14:tracePt t="90971" x="7486650" y="4294188"/>
          <p14:tracePt t="90988" x="7494588" y="4294188"/>
          <p14:tracePt t="91003" x="7523163" y="4294188"/>
          <p14:tracePt t="91011" x="7566025" y="4294188"/>
          <p14:tracePt t="91021" x="7572375" y="4294188"/>
          <p14:tracePt t="91029" x="7643813" y="4294188"/>
          <p14:tracePt t="91046" x="7686675" y="4294188"/>
          <p14:tracePt t="91062" x="7729538" y="4294188"/>
          <p14:tracePt t="91078" x="7743825" y="4294188"/>
          <p14:tracePt t="91095" x="7751763" y="4294188"/>
          <p14:tracePt t="91132" x="7766050" y="4294188"/>
          <p14:tracePt t="91179" x="7772400" y="4294188"/>
          <p14:tracePt t="91211" x="7780338" y="4294188"/>
          <p14:tracePt t="91539" x="7766050" y="4294188"/>
          <p14:tracePt t="91547" x="7737475" y="4294188"/>
          <p14:tracePt t="91564" x="7729538" y="4294188"/>
          <p14:tracePt t="91565" x="7723188" y="4294188"/>
          <p14:tracePt t="91578" x="7694613" y="4294188"/>
          <p14:tracePt t="91595" x="7615238" y="4294188"/>
          <p14:tracePt t="91612" x="7572375" y="4300538"/>
          <p14:tracePt t="91628" x="7515225" y="4300538"/>
          <p14:tracePt t="91645" x="7472363" y="4300538"/>
          <p14:tracePt t="91661" x="7429500" y="4300538"/>
          <p14:tracePt t="91678" x="7386638" y="4300538"/>
          <p14:tracePt t="91694" x="7337425" y="4314825"/>
          <p14:tracePt t="91711" x="7294563" y="4314825"/>
          <p14:tracePt t="91727" x="7237413" y="4322763"/>
          <p14:tracePt t="91744" x="7208838" y="4322763"/>
          <p14:tracePt t="91760" x="7151688" y="4322763"/>
          <p14:tracePt t="91778" x="7108825" y="4322763"/>
          <p14:tracePt t="91794" x="7029450" y="4322763"/>
          <p14:tracePt t="91811" x="6972300" y="4322763"/>
          <p14:tracePt t="91828" x="6894513" y="4322763"/>
          <p14:tracePt t="91844" x="6829425" y="4322763"/>
          <p14:tracePt t="91860" x="6751638" y="4322763"/>
          <p14:tracePt t="91878" x="6686550" y="4322763"/>
          <p14:tracePt t="91894" x="6623050" y="4322763"/>
          <p14:tracePt t="91912" x="6580188" y="4322763"/>
          <p14:tracePt t="91927" x="6543675" y="4329113"/>
          <p14:tracePt t="91945" x="6523038" y="4337050"/>
          <p14:tracePt t="91960" x="6500813" y="4337050"/>
          <p14:tracePt t="91978" x="6486525" y="4337050"/>
          <p14:tracePt t="91994" x="6437313" y="4337050"/>
          <p14:tracePt t="92012" x="6365875" y="4351338"/>
          <p14:tracePt t="92028" x="6323013" y="4351338"/>
          <p14:tracePt t="92045" x="6280150" y="4351338"/>
          <p14:tracePt t="92061" x="6265863" y="4351338"/>
          <p14:tracePt t="92077" x="6243638" y="4351338"/>
          <p14:tracePt t="92094" x="6223000" y="4351338"/>
          <p14:tracePt t="92111" x="6151563" y="4357688"/>
          <p14:tracePt t="92127" x="6072188" y="4357688"/>
          <p14:tracePt t="92144" x="6000750" y="4357688"/>
          <p14:tracePt t="92161" x="5951538" y="4357688"/>
          <p14:tracePt t="92177" x="5908675" y="4357688"/>
          <p14:tracePt t="92193" x="5865813" y="4357688"/>
          <p14:tracePt t="92193" x="5851525" y="4357688"/>
          <p14:tracePt t="92212" x="5808663" y="4357688"/>
          <p14:tracePt t="92227" x="5751513" y="4357688"/>
          <p14:tracePt t="92244" x="5680075" y="4343400"/>
          <p14:tracePt t="92260" x="5637213" y="4337050"/>
          <p14:tracePt t="92277" x="5580063" y="4329113"/>
          <p14:tracePt t="92294" x="5551488" y="4329113"/>
          <p14:tracePt t="92310" x="5514975" y="4329113"/>
          <p14:tracePt t="92326" x="5500688" y="4329113"/>
          <p14:tracePt t="92344" x="5494338" y="4329113"/>
          <p14:tracePt t="92401" x="5480050" y="4329113"/>
          <p14:tracePt t="92412" x="5472113" y="4329113"/>
          <p14:tracePt t="92419" x="5465763" y="4329113"/>
          <p14:tracePt t="92427" x="5457825" y="4329113"/>
          <p14:tracePt t="92434" x="5437188" y="4329113"/>
          <p14:tracePt t="92443" x="5422900" y="4329113"/>
          <p14:tracePt t="92460" x="5400675" y="4329113"/>
          <p14:tracePt t="92515" x="5394325" y="4329113"/>
          <p14:tracePt t="92547" x="5386388" y="4329113"/>
          <p14:tracePt t="92555" x="5365750" y="4322763"/>
          <p14:tracePt t="92563" x="5351463" y="4322763"/>
          <p14:tracePt t="92566" x="5322888" y="4322763"/>
          <p14:tracePt t="92577" x="5272088" y="4300538"/>
          <p14:tracePt t="92594" x="5251450" y="4300538"/>
          <p14:tracePt t="92610" x="5229225" y="4294188"/>
          <p14:tracePt t="92627" x="5186363" y="4294188"/>
          <p14:tracePt t="92648" x="5180013" y="4294188"/>
          <p14:tracePt t="92747" x="5172075" y="4294188"/>
          <p14:tracePt t="92779" x="5157788" y="4294188"/>
          <p14:tracePt t="92843" x="5151438" y="4294188"/>
          <p14:tracePt t="92915" x="5143500" y="4294188"/>
          <p14:tracePt t="93195" x="5137150" y="4286250"/>
          <p14:tracePt t="93210" x="5137150" y="4271963"/>
          <p14:tracePt t="93220" x="5137150" y="4251325"/>
          <p14:tracePt t="93226" x="5137150" y="4243388"/>
          <p14:tracePt t="93227" x="5137150" y="4222750"/>
          <p14:tracePt t="93242" x="5137150" y="4194175"/>
          <p14:tracePt t="93260" x="5137150" y="4186238"/>
          <p14:tracePt t="93275" x="5137150" y="4179888"/>
          <p14:tracePt t="93355" x="5137150" y="4151313"/>
          <p14:tracePt t="93371" x="5137150" y="4143375"/>
          <p14:tracePt t="93379" x="5137150" y="4137025"/>
          <p14:tracePt t="93395" x="5137150" y="4129088"/>
          <p14:tracePt t="93396" x="5143500" y="4114800"/>
          <p14:tracePt t="93651" x="5151438" y="4108450"/>
          <p14:tracePt t="93654" x="5180013" y="4108450"/>
          <p14:tracePt t="93660" x="5222875" y="4108450"/>
          <p14:tracePt t="93675" x="5265738" y="4108450"/>
          <p14:tracePt t="93692" x="5308600" y="4108450"/>
          <p14:tracePt t="93708" x="5351463" y="4108450"/>
          <p14:tracePt t="93726" x="5400675" y="4108450"/>
          <p14:tracePt t="93742" x="5451475" y="4108450"/>
          <p14:tracePt t="93758" x="5494338" y="4108450"/>
          <p14:tracePt t="93775" x="5537200" y="4108450"/>
          <p14:tracePt t="93791" x="5594350" y="4108450"/>
          <p14:tracePt t="93807" x="5651500" y="4108450"/>
          <p14:tracePt t="93825" x="5715000" y="4108450"/>
          <p14:tracePt t="93841" x="5737225" y="4108450"/>
          <p14:tracePt t="93841" x="5765800" y="4108450"/>
          <p14:tracePt t="93859" x="5780088" y="4108450"/>
          <p14:tracePt t="93875" x="5872163" y="4108450"/>
          <p14:tracePt t="93892" x="5965825" y="4108450"/>
          <p14:tracePt t="93908" x="6094413" y="4079875"/>
          <p14:tracePt t="93925" x="6200775" y="4071938"/>
          <p14:tracePt t="93941" x="6286500" y="4071938"/>
          <p14:tracePt t="93958" x="6380163" y="4071938"/>
          <p14:tracePt t="93974" x="6437313" y="4071938"/>
          <p14:tracePt t="93991" x="6515100" y="4071938"/>
          <p14:tracePt t="94007" x="6580188" y="4071938"/>
          <p14:tracePt t="94025" x="6672263" y="4071938"/>
          <p14:tracePt t="94041" x="6757988" y="4071938"/>
          <p14:tracePt t="94058" x="6823075" y="4071938"/>
          <p14:tracePt t="94074" x="6929438" y="4071938"/>
          <p14:tracePt t="94092" x="7037388" y="4071938"/>
          <p14:tracePt t="94107" x="7123113" y="4071938"/>
          <p14:tracePt t="94125" x="7229475" y="4037013"/>
          <p14:tracePt t="94140" x="7308850" y="4029075"/>
          <p14:tracePt t="94158" x="7366000" y="4014788"/>
          <p14:tracePt t="94173" x="7423150" y="4014788"/>
          <p14:tracePt t="94191" x="7494588" y="4014788"/>
          <p14:tracePt t="94207" x="7566025" y="4000500"/>
          <p14:tracePt t="94225" x="7623175" y="4000500"/>
          <p14:tracePt t="94241" x="7686675" y="4000500"/>
          <p14:tracePt t="94257" x="7743825" y="4000500"/>
          <p14:tracePt t="94273" x="7800975" y="4000500"/>
          <p14:tracePt t="94292" x="7837488" y="4000500"/>
          <p14:tracePt t="94307" x="7858125" y="3986213"/>
          <p14:tracePt t="94324" x="7866063" y="3986213"/>
          <p14:tracePt t="94341" x="7880350" y="3986213"/>
          <p14:tracePt t="94358" x="7900988" y="3986213"/>
          <p14:tracePt t="94373" x="7908925" y="3986213"/>
          <p14:tracePt t="94483" x="7915275" y="3986213"/>
          <p14:tracePt t="94499" x="7923213" y="3986213"/>
          <p14:tracePt t="94515" x="7923213" y="3994150"/>
          <p14:tracePt t="94525" x="7923213" y="4000500"/>
          <p14:tracePt t="94527" x="7929563" y="4043363"/>
          <p14:tracePt t="94540" x="7937500" y="4100513"/>
          <p14:tracePt t="94556" x="7951788" y="4137025"/>
          <p14:tracePt t="94573" x="7951788" y="4157663"/>
          <p14:tracePt t="94589" x="7958138" y="4165600"/>
          <p14:tracePt t="94627" x="7958138" y="4171950"/>
          <p14:tracePt t="94628" x="7958138" y="4200525"/>
          <p14:tracePt t="94641" x="7958138" y="4237038"/>
          <p14:tracePt t="94657" x="7958138" y="4286250"/>
          <p14:tracePt t="94674" x="7958138" y="4300538"/>
          <p14:tracePt t="94691" x="7958138" y="4329113"/>
          <p14:tracePt t="94707" x="7972425" y="4351338"/>
          <p14:tracePt t="94724" x="7972425" y="4357688"/>
          <p14:tracePt t="94875" x="7958138" y="4371975"/>
          <p14:tracePt t="94877" x="7951788" y="4371975"/>
          <p14:tracePt t="94891" x="7937500" y="4371975"/>
          <p14:tracePt t="94892" x="7900988" y="4371975"/>
          <p14:tracePt t="94906" x="7786688" y="4371975"/>
          <p14:tracePt t="94924" x="7694613" y="4371975"/>
          <p14:tracePt t="94940" x="7600950" y="4371975"/>
          <p14:tracePt t="94957" x="7523163" y="4371975"/>
          <p14:tracePt t="94973" x="7458075" y="4371975"/>
          <p14:tracePt t="94990" x="7372350" y="4371975"/>
          <p14:tracePt t="95006" x="7280275" y="4371975"/>
          <p14:tracePt t="95023" x="7172325" y="4371975"/>
          <p14:tracePt t="95039" x="7065963" y="4371975"/>
          <p14:tracePt t="95057" x="6958013" y="4371975"/>
          <p14:tracePt t="95073" x="6886575" y="4371975"/>
          <p14:tracePt t="95090" x="6808788" y="4371975"/>
          <p14:tracePt t="95106" x="6715125" y="4371975"/>
          <p14:tracePt t="95123" x="6651625" y="4379913"/>
          <p14:tracePt t="95140" x="6572250" y="4379913"/>
          <p14:tracePt t="95156" x="6465888" y="4379913"/>
          <p14:tracePt t="95173" x="6357938" y="4379913"/>
          <p14:tracePt t="95189" x="6294438" y="4379913"/>
          <p14:tracePt t="95206" x="6215063" y="4379913"/>
          <p14:tracePt t="95222" x="6151563" y="4379913"/>
          <p14:tracePt t="95240" x="6086475" y="4394200"/>
          <p14:tracePt t="95256" x="6022975" y="4394200"/>
          <p14:tracePt t="95273" x="5943600" y="4394200"/>
          <p14:tracePt t="95289" x="5880100" y="4394200"/>
          <p14:tracePt t="95306" x="5808663" y="4394200"/>
          <p14:tracePt t="95323" x="5757863" y="4394200"/>
          <p14:tracePt t="95339" x="5694363" y="4394200"/>
          <p14:tracePt t="95355" x="5637213" y="4394200"/>
          <p14:tracePt t="95372" x="5572125" y="4394200"/>
          <p14:tracePt t="95388" x="5522913" y="4394200"/>
          <p14:tracePt t="95406" x="5465763" y="4394200"/>
          <p14:tracePt t="95422" x="5422900" y="4394200"/>
          <p14:tracePt t="95439" x="5365750" y="4394200"/>
          <p14:tracePt t="95455" x="5322888" y="4394200"/>
          <p14:tracePt t="95473" x="5280025" y="4394200"/>
          <p14:tracePt t="95489" x="5237163" y="4394200"/>
          <p14:tracePt t="95505" x="5186363" y="4394200"/>
          <p14:tracePt t="95522" x="5108575" y="4394200"/>
          <p14:tracePt t="95539" x="5072063" y="4394200"/>
          <p14:tracePt t="95555" x="5043488" y="4394200"/>
          <p14:tracePt t="95572" x="5008563" y="4394200"/>
          <p14:tracePt t="95588" x="4972050" y="4386263"/>
          <p14:tracePt t="95606" x="4951413" y="4386263"/>
          <p14:tracePt t="95622" x="4922838" y="4371975"/>
          <p14:tracePt t="95640" x="4908550" y="4371975"/>
          <p14:tracePt t="95655" x="4894263" y="4371975"/>
          <p14:tracePt t="95672" x="4879975" y="4371975"/>
          <p14:tracePt t="95688" x="4872038" y="4365625"/>
          <p14:tracePt t="95811" x="4865688" y="4357688"/>
          <p14:tracePt t="95827" x="4865688" y="4351338"/>
          <p14:tracePt t="95833" x="4865688" y="4337050"/>
          <p14:tracePt t="95838" x="4865688" y="4329113"/>
          <p14:tracePt t="95855" x="4865688" y="4308475"/>
          <p14:tracePt t="95872" x="4865688" y="4265613"/>
          <p14:tracePt t="95888" x="4865688" y="4243388"/>
          <p14:tracePt t="95905" x="4865688" y="4186238"/>
          <p14:tracePt t="95921" x="4865688" y="4114800"/>
          <p14:tracePt t="95939" x="4865688" y="4094163"/>
          <p14:tracePt t="95954" x="4865688" y="4086225"/>
          <p14:tracePt t="96067" x="4872038" y="4079875"/>
          <p14:tracePt t="96074" x="4879975" y="4079875"/>
          <p14:tracePt t="96088" x="4894263" y="4079875"/>
          <p14:tracePt t="96091" x="4937125" y="4079875"/>
          <p14:tracePt t="96104" x="5008563" y="4079875"/>
          <p14:tracePt t="96121" x="5080000" y="4079875"/>
          <p14:tracePt t="96121" x="5122863" y="4079875"/>
          <p14:tracePt t="96139" x="5208588" y="4079875"/>
          <p14:tracePt t="96154" x="5337175" y="4079875"/>
          <p14:tracePt t="96172" x="5486400" y="4079875"/>
          <p14:tracePt t="96187" x="5643563" y="4079875"/>
          <p14:tracePt t="96205" x="5837238" y="4079875"/>
          <p14:tracePt t="96221" x="6043613" y="4079875"/>
          <p14:tracePt t="96238" x="6215063" y="4079875"/>
          <p14:tracePt t="96255" x="6357938" y="4079875"/>
          <p14:tracePt t="96272" x="6480175" y="4079875"/>
          <p14:tracePt t="96288" x="6580188" y="4079875"/>
          <p14:tracePt t="96305" x="6686550" y="4079875"/>
          <p14:tracePt t="96321" x="6794500" y="4079875"/>
          <p14:tracePt t="96338" x="6951663" y="4079875"/>
          <p14:tracePt t="96354" x="7123113" y="4079875"/>
          <p14:tracePt t="96372" x="7251700" y="4079875"/>
          <p14:tracePt t="96388" x="7358063" y="4071938"/>
          <p14:tracePt t="96405" x="7437438" y="4071938"/>
          <p14:tracePt t="96421" x="7486650" y="4057650"/>
          <p14:tracePt t="96437" x="7537450" y="4043363"/>
          <p14:tracePt t="96454" x="7580313" y="4043363"/>
          <p14:tracePt t="96471" x="7623175" y="4037013"/>
          <p14:tracePt t="96487" x="7666038" y="4037013"/>
          <p14:tracePt t="96504" x="7700963" y="4037013"/>
          <p14:tracePt t="96520" x="7743825" y="4037013"/>
          <p14:tracePt t="96538" x="7772400" y="4037013"/>
          <p14:tracePt t="96554" x="7815263" y="4037013"/>
          <p14:tracePt t="96571" x="7837488" y="4037013"/>
          <p14:tracePt t="96587" x="7872413" y="4037013"/>
          <p14:tracePt t="96604" x="7880350" y="4037013"/>
          <p14:tracePt t="96620" x="7886700" y="4029075"/>
          <p14:tracePt t="96827" x="7886700" y="4051300"/>
          <p14:tracePt t="96835" x="7886700" y="4079875"/>
          <p14:tracePt t="96844" x="7886700" y="4094163"/>
          <p14:tracePt t="96859" x="7886700" y="4114800"/>
          <p14:tracePt t="96892" x="7886700" y="4122738"/>
          <p14:tracePt t="96899" x="7886700" y="4129088"/>
          <p14:tracePt t="96915" x="7886700" y="4151313"/>
          <p14:tracePt t="96922" x="7886700" y="4157663"/>
          <p14:tracePt t="96925" x="7886700" y="4171950"/>
          <p14:tracePt t="96937" x="7923213" y="4214813"/>
          <p14:tracePt t="96953" x="7923213" y="4222750"/>
          <p14:tracePt t="96953" x="7923213" y="4243388"/>
          <p14:tracePt t="97035" x="7929563" y="4251325"/>
          <p14:tracePt t="97043" x="7929563" y="4265613"/>
          <p14:tracePt t="97059" x="7929563" y="4279900"/>
          <p14:tracePt t="97070" x="7915275" y="4286250"/>
          <p14:tracePt t="97071" x="7872413" y="4294188"/>
          <p14:tracePt t="97088" x="7800975" y="4308475"/>
          <p14:tracePt t="97103" x="7715250" y="4308475"/>
          <p14:tracePt t="97121" x="7637463" y="4308475"/>
          <p14:tracePt t="97136" x="7558088" y="4308475"/>
          <p14:tracePt t="97154" x="7472363" y="4308475"/>
          <p14:tracePt t="97170" x="7294563" y="4308475"/>
          <p14:tracePt t="97187" x="7208838" y="4308475"/>
          <p14:tracePt t="97203" x="7100888" y="4308475"/>
          <p14:tracePt t="97221" x="7008813" y="4308475"/>
          <p14:tracePt t="97237" x="6900863" y="4308475"/>
          <p14:tracePt t="97253" x="6780213" y="4308475"/>
          <p14:tracePt t="97269" x="6694488" y="4308475"/>
          <p14:tracePt t="97287" x="6600825" y="4308475"/>
          <p14:tracePt t="97303" x="6494463" y="4308475"/>
          <p14:tracePt t="97320" x="6415088" y="4308475"/>
          <p14:tracePt t="97336" x="6308725" y="4308475"/>
          <p14:tracePt t="97354" x="6186488" y="4322763"/>
          <p14:tracePt t="97370" x="6043613" y="4322763"/>
          <p14:tracePt t="97370" x="5972175" y="4322763"/>
          <p14:tracePt t="97387" x="5800725" y="4322763"/>
          <p14:tracePt t="97404" x="5629275" y="4322763"/>
          <p14:tracePt t="97420" x="5472113" y="4322763"/>
          <p14:tracePt t="97436" x="5380038" y="4322763"/>
          <p14:tracePt t="97454" x="5308600" y="4322763"/>
          <p14:tracePt t="97469" x="5237163" y="4322763"/>
          <p14:tracePt t="97486" x="5180013" y="4337050"/>
          <p14:tracePt t="97503" x="5114925" y="4337050"/>
          <p14:tracePt t="97519" x="5100638" y="4343400"/>
          <p14:tracePt t="97562" x="5094288" y="4343400"/>
          <p14:tracePt t="97699" x="5100638" y="4343400"/>
          <p14:tracePt t="97707" x="5122863" y="4343400"/>
          <p14:tracePt t="97714" x="5137150" y="4337050"/>
          <p14:tracePt t="97719" x="5180013" y="4322763"/>
          <p14:tracePt t="97736" x="5214938" y="4308475"/>
          <p14:tracePt t="97753" x="5308600" y="4243388"/>
          <p14:tracePt t="97768" x="5380038" y="4194175"/>
          <p14:tracePt t="97786" x="5457825" y="4129088"/>
          <p14:tracePt t="97802" x="5600700" y="4000500"/>
          <p14:tracePt t="97820" x="5665788" y="3937000"/>
          <p14:tracePt t="97836" x="5722938" y="3879850"/>
          <p14:tracePt t="97853" x="5786438" y="3794125"/>
          <p14:tracePt t="97868" x="5886450" y="3671888"/>
          <p14:tracePt t="97886" x="5965825" y="3579813"/>
          <p14:tracePt t="97902" x="6051550" y="3457575"/>
          <p14:tracePt t="97920" x="6094413" y="3408363"/>
          <p14:tracePt t="97936" x="6129338" y="3371850"/>
          <p14:tracePt t="97953" x="6143625" y="3336925"/>
          <p14:tracePt t="97969" x="6180138" y="3294063"/>
          <p14:tracePt t="97986" x="6229350" y="3222625"/>
          <p14:tracePt t="98002" x="6337300" y="3108325"/>
          <p14:tracePt t="98019" x="6400800" y="3051175"/>
          <p14:tracePt t="98035" x="6429375" y="3014663"/>
          <p14:tracePt t="98052" x="6437313" y="3008313"/>
          <p14:tracePt t="98068" x="6472238" y="2994025"/>
          <p14:tracePt t="98086" x="6508750" y="2943225"/>
          <p14:tracePt t="98102" x="6537325" y="2900363"/>
          <p14:tracePt t="98119" x="6565900" y="2865438"/>
          <p14:tracePt t="98135" x="6572250" y="2843213"/>
          <p14:tracePt t="98203" x="6580188" y="2836863"/>
          <p14:tracePt t="98209" x="6586538" y="2828925"/>
          <p14:tracePt t="98227" x="6594475" y="2822575"/>
          <p14:tracePt t="98235" x="6600825" y="2808288"/>
          <p14:tracePt t="98363" x="6543675" y="2808288"/>
          <p14:tracePt t="98371" x="6523038" y="2814638"/>
          <p14:tracePt t="98379" x="6494463" y="2822575"/>
          <p14:tracePt t="98385" x="6472238" y="2843213"/>
          <p14:tracePt t="98401" x="6465888" y="2843213"/>
          <p14:tracePt t="98401" x="6457950" y="2851150"/>
          <p14:tracePt t="98419" x="6443663" y="2851150"/>
          <p14:tracePt t="98435" x="6380163" y="2857500"/>
          <p14:tracePt t="98451" x="6323013" y="2865438"/>
          <p14:tracePt t="98468" x="6272213" y="2865438"/>
          <p14:tracePt t="98485" x="6215063" y="2894013"/>
          <p14:tracePt t="98501" x="6157913" y="2908300"/>
          <p14:tracePt t="98518" x="6100763" y="2908300"/>
          <p14:tracePt t="98535" x="6080125" y="2914650"/>
          <p14:tracePt t="98551" x="6043613" y="2914650"/>
          <p14:tracePt t="98568" x="6008688" y="2936875"/>
          <p14:tracePt t="98585" x="5951538" y="2943225"/>
          <p14:tracePt t="98601" x="5915025" y="2951163"/>
          <p14:tracePt t="98618" x="5857875" y="2965450"/>
          <p14:tracePt t="98634" x="5722938" y="2986088"/>
          <p14:tracePt t="98652" x="5657850" y="2986088"/>
          <p14:tracePt t="98667" x="5580063" y="2986088"/>
          <p14:tracePt t="98684" x="5522913" y="2986088"/>
          <p14:tracePt t="98701" x="5465763" y="2971800"/>
          <p14:tracePt t="98718" x="5408613" y="2965450"/>
          <p14:tracePt t="98734" x="5343525" y="2965450"/>
          <p14:tracePt t="98751" x="5308600" y="2943225"/>
          <p14:tracePt t="98767" x="5286375" y="2943225"/>
          <p14:tracePt t="98783" x="5251450" y="2936875"/>
          <p14:tracePt t="98801" x="5214938" y="2936875"/>
          <p14:tracePt t="98818" x="5165725" y="2928938"/>
          <p14:tracePt t="98834" x="5094288" y="2914650"/>
          <p14:tracePt t="98851" x="5072063" y="2900363"/>
          <p14:tracePt t="98867" x="5051425" y="2894013"/>
          <p14:tracePt t="98884" x="5037138" y="2894013"/>
          <p14:tracePt t="98901" x="5022850" y="2879725"/>
          <p14:tracePt t="98918" x="5008563" y="2871788"/>
          <p14:tracePt t="98934" x="4994275" y="2851150"/>
          <p14:tracePt t="98951" x="4979988" y="2814638"/>
          <p14:tracePt t="98967" x="4951413" y="2765425"/>
          <p14:tracePt t="98983" x="4929188" y="2722563"/>
          <p14:tracePt t="99001" x="4908550" y="2686050"/>
          <p14:tracePt t="99017" x="4900613" y="2657475"/>
          <p14:tracePt t="99017" x="4894263" y="2628900"/>
          <p14:tracePt t="99035" x="4872038" y="2600325"/>
          <p14:tracePt t="99050" x="4857750" y="2551113"/>
          <p14:tracePt t="99099" x="4857750" y="2543175"/>
          <p14:tracePt t="99107" x="4857750" y="2528888"/>
          <p14:tracePt t="99117" x="4857750" y="2522538"/>
          <p14:tracePt t="99118" x="4857750" y="2486025"/>
          <p14:tracePt t="99134" x="4857750" y="2465388"/>
          <p14:tracePt t="99150" x="4886325" y="2428875"/>
          <p14:tracePt t="99167" x="4914900" y="2414588"/>
          <p14:tracePt t="99183" x="4951413" y="2386013"/>
          <p14:tracePt t="99200" x="4986338" y="2357438"/>
          <p14:tracePt t="99217" x="5014913" y="2336800"/>
          <p14:tracePt t="99234" x="5057775" y="2328863"/>
          <p14:tracePt t="99250" x="5122863" y="2300288"/>
          <p14:tracePt t="99267" x="5180013" y="2286000"/>
          <p14:tracePt t="99283" x="5237163" y="2279650"/>
          <p14:tracePt t="99301" x="5294313" y="2265363"/>
          <p14:tracePt t="99316" x="5365750" y="2265363"/>
          <p14:tracePt t="99334" x="5437188" y="2251075"/>
          <p14:tracePt t="99349" x="5500688" y="2251075"/>
          <p14:tracePt t="99367" x="5557838" y="2251075"/>
          <p14:tracePt t="99383" x="5608638" y="2251075"/>
          <p14:tracePt t="99401" x="5686425" y="2251075"/>
          <p14:tracePt t="99417" x="5751513" y="2243138"/>
          <p14:tracePt t="99434" x="5857875" y="2228850"/>
          <p14:tracePt t="99450" x="5951538" y="2228850"/>
          <p14:tracePt t="99450" x="5972175" y="2214563"/>
          <p14:tracePt t="99468" x="6000750" y="2214563"/>
          <p14:tracePt t="99483" x="6029325" y="2214563"/>
          <p14:tracePt t="99500" x="6051550" y="2214563"/>
          <p14:tracePt t="99517" x="6080125" y="2214563"/>
          <p14:tracePt t="99534" x="6137275" y="2214563"/>
          <p14:tracePt t="99549" x="6200775" y="2214563"/>
          <p14:tracePt t="99566" x="6243638" y="2214563"/>
          <p14:tracePt t="99583" x="6257925" y="2214563"/>
          <p14:tracePt t="99600" x="6265863" y="2214563"/>
          <p14:tracePt t="99616" x="6286500" y="2214563"/>
          <p14:tracePt t="99633" x="6300788" y="2214563"/>
          <p14:tracePt t="99649" x="6351588" y="2214563"/>
          <p14:tracePt t="99667" x="6380163" y="2222500"/>
          <p14:tracePt t="99682" x="6423025" y="2228850"/>
          <p14:tracePt t="99699" x="6480175" y="2257425"/>
          <p14:tracePt t="99716" x="6529388" y="2279650"/>
          <p14:tracePt t="99733" x="6572250" y="2300288"/>
          <p14:tracePt t="99749" x="6600825" y="2300288"/>
          <p14:tracePt t="99766" x="6608763" y="2308225"/>
          <p14:tracePt t="99803" x="6615113" y="2308225"/>
          <p14:tracePt t="99804" x="6629400" y="2314575"/>
          <p14:tracePt t="99816" x="6657975" y="2328863"/>
          <p14:tracePt t="99833" x="6694488" y="2357438"/>
          <p14:tracePt t="99849" x="6729413" y="2393950"/>
          <p14:tracePt t="99866" x="6737350" y="2414588"/>
          <p14:tracePt t="99883" x="6743700" y="2422525"/>
          <p14:tracePt t="99900" x="6751638" y="2436813"/>
          <p14:tracePt t="99916" x="6751638" y="2465388"/>
          <p14:tracePt t="99933" x="6765925" y="2514600"/>
          <p14:tracePt t="99949" x="6772275" y="2543175"/>
          <p14:tracePt t="99967" x="6772275" y="2557463"/>
          <p14:tracePt t="99982" x="6786563" y="2579688"/>
          <p14:tracePt t="100000" x="6786563" y="2593975"/>
          <p14:tracePt t="100015" x="6786563" y="2614613"/>
          <p14:tracePt t="100033" x="6786563" y="2622550"/>
          <p14:tracePt t="100049" x="6794500" y="2657475"/>
          <p14:tracePt t="100067" x="6794500" y="2671763"/>
          <p14:tracePt t="100082" x="6794500" y="2708275"/>
          <p14:tracePt t="100100" x="6808788" y="2722563"/>
          <p14:tracePt t="100115" x="6808788" y="2736850"/>
          <p14:tracePt t="100133" x="6808788" y="2757488"/>
          <p14:tracePt t="100149" x="6808788" y="2779713"/>
          <p14:tracePt t="100166" x="6808788" y="2822575"/>
          <p14:tracePt t="100182" x="6794500" y="2851150"/>
          <p14:tracePt t="100199" x="6765925" y="2879725"/>
          <p14:tracePt t="100216" x="6729413" y="2900363"/>
          <p14:tracePt t="100232" x="6694488" y="2922588"/>
          <p14:tracePt t="100248" x="6643688" y="2943225"/>
          <p14:tracePt t="100266" x="6600825" y="2971800"/>
          <p14:tracePt t="100281" x="6551613" y="3008313"/>
          <p14:tracePt t="100299" x="6537325" y="3014663"/>
          <p14:tracePt t="100315" x="6529388" y="3028950"/>
          <p14:tracePt t="100332" x="6508750" y="3036888"/>
          <p14:tracePt t="100371" x="6500813" y="3043238"/>
          <p14:tracePt t="100384" x="6472238" y="3051175"/>
          <p14:tracePt t="100388" x="6465888" y="3057525"/>
          <p14:tracePt t="100398" x="6423025" y="3065463"/>
          <p14:tracePt t="100415" x="6386513" y="3086100"/>
          <p14:tracePt t="100432" x="6357938" y="3094038"/>
          <p14:tracePt t="100448" x="6337300" y="3094038"/>
          <p14:tracePt t="100466" x="6286500" y="3094038"/>
          <p14:tracePt t="100482" x="6215063" y="3100388"/>
          <p14:tracePt t="100500" x="6165850" y="3100388"/>
          <p14:tracePt t="100514" x="6094413" y="3100388"/>
          <p14:tracePt t="100531" x="6008688" y="3100388"/>
          <p14:tracePt t="100548" x="5915025" y="3100388"/>
          <p14:tracePt t="100565" x="5865813" y="3100388"/>
          <p14:tracePt t="100581" x="5837238" y="3100388"/>
          <p14:tracePt t="100599" x="5808663" y="3100388"/>
          <p14:tracePt t="100615" x="5780088" y="3100388"/>
          <p14:tracePt t="100631" x="5743575" y="3100388"/>
          <p14:tracePt t="100648" x="5708650" y="3086100"/>
          <p14:tracePt t="100666" x="5665788" y="3086100"/>
          <p14:tracePt t="100681" x="5622925" y="3079750"/>
          <p14:tracePt t="100681" x="5614988" y="3071813"/>
          <p14:tracePt t="100699" x="5600700" y="3065463"/>
          <p14:tracePt t="100714" x="5565775" y="3065463"/>
          <p14:tracePt t="100732" x="5537200" y="3065463"/>
          <p14:tracePt t="100748" x="5486400" y="3036888"/>
          <p14:tracePt t="100764" x="5457825" y="3036888"/>
          <p14:tracePt t="100781" x="5414963" y="3028950"/>
          <p14:tracePt t="100798" x="5343525" y="3000375"/>
          <p14:tracePt t="100814" x="5314950" y="3000375"/>
          <p14:tracePt t="100831" x="5257800" y="2979738"/>
          <p14:tracePt t="100848" x="5214938" y="2971800"/>
          <p14:tracePt t="100865" x="5172075" y="2951163"/>
          <p14:tracePt t="100881" x="5137150" y="2943225"/>
          <p14:tracePt t="100897" x="5094288" y="2922588"/>
          <p14:tracePt t="100916" x="5080000" y="2914650"/>
          <p14:tracePt t="100931" x="5065713" y="2900363"/>
          <p14:tracePt t="100948" x="5051425" y="2886075"/>
          <p14:tracePt t="100964" x="5029200" y="2865438"/>
          <p14:tracePt t="100981" x="5000625" y="2843213"/>
          <p14:tracePt t="100997" x="4986338" y="2828925"/>
          <p14:tracePt t="101015" x="4972050" y="2800350"/>
          <p14:tracePt t="101031" x="4965700" y="2786063"/>
          <p14:tracePt t="101047" x="4951413" y="2765425"/>
          <p14:tracePt t="101064" x="4951413" y="2708275"/>
          <p14:tracePt t="101081" x="4951413" y="2665413"/>
          <p14:tracePt t="101098" x="4951413" y="2622550"/>
          <p14:tracePt t="101098" x="4951413" y="2579688"/>
          <p14:tracePt t="101115" x="4951413" y="2557463"/>
          <p14:tracePt t="101130" x="4965700" y="2514600"/>
          <p14:tracePt t="101147" x="4986338" y="2471738"/>
          <p14:tracePt t="101164" x="5008563" y="2451100"/>
          <p14:tracePt t="101181" x="5072063" y="2408238"/>
          <p14:tracePt t="101197" x="5129213" y="2365375"/>
          <p14:tracePt t="101214" x="5200650" y="2336800"/>
          <p14:tracePt t="101231" x="5237163" y="2322513"/>
          <p14:tracePt t="101247" x="5286375" y="2314575"/>
          <p14:tracePt t="101264" x="5372100" y="2279650"/>
          <p14:tracePt t="101281" x="5465763" y="2271713"/>
          <p14:tracePt t="101297" x="5572125" y="2257425"/>
          <p14:tracePt t="101314" x="5722938" y="2236788"/>
          <p14:tracePt t="101331" x="5815013" y="2228850"/>
          <p14:tracePt t="101347" x="5915025" y="2228850"/>
          <p14:tracePt t="101363" x="6057900" y="2228850"/>
          <p14:tracePt t="101381" x="6229350" y="2228850"/>
          <p14:tracePt t="101397" x="6351588" y="2228850"/>
          <p14:tracePt t="101414" x="6408738" y="2228850"/>
          <p14:tracePt t="101430" x="6443663" y="2228850"/>
          <p14:tracePt t="101475" x="6451600" y="2228850"/>
          <p14:tracePt t="101476" x="6486525" y="2228850"/>
          <p14:tracePt t="101500" x="6515100" y="2236788"/>
          <p14:tracePt t="101501" x="6529388" y="2251075"/>
          <p14:tracePt t="101514" x="6565900" y="2265363"/>
          <p14:tracePt t="101531" x="6615113" y="2308225"/>
          <p14:tracePt t="101548" x="6643688" y="2336800"/>
          <p14:tracePt t="101563" x="6665913" y="2357438"/>
          <p14:tracePt t="101580" x="6694488" y="2371725"/>
          <p14:tracePt t="101596" x="6708775" y="2386013"/>
          <p14:tracePt t="101614" x="6715125" y="2436813"/>
          <p14:tracePt t="101630" x="6737350" y="2493963"/>
          <p14:tracePt t="101647" x="6743700" y="2543175"/>
          <p14:tracePt t="101663" x="6765925" y="2614613"/>
          <p14:tracePt t="101680" x="6780213" y="2651125"/>
          <p14:tracePt t="101696" x="6786563" y="2657475"/>
          <p14:tracePt t="101714" x="6786563" y="2665413"/>
          <p14:tracePt t="101730" x="6786563" y="2700338"/>
          <p14:tracePt t="101747" x="6786563" y="2743200"/>
          <p14:tracePt t="101763" x="6786563" y="2794000"/>
          <p14:tracePt t="101780" x="6786563" y="2836863"/>
          <p14:tracePt t="101797" x="6786563" y="2857500"/>
          <p14:tracePt t="101814" x="6786563" y="2879725"/>
          <p14:tracePt t="101829" x="6786563" y="2900363"/>
          <p14:tracePt t="101847" x="6772275" y="2914650"/>
          <p14:tracePt t="101863" x="6757988" y="2936875"/>
          <p14:tracePt t="101880" x="6723063" y="2965450"/>
          <p14:tracePt t="101896" x="6651625" y="3022600"/>
          <p14:tracePt t="101914" x="6580188" y="3079750"/>
          <p14:tracePt t="101930" x="6500813" y="3094038"/>
          <p14:tracePt t="101947" x="6443663" y="3114675"/>
          <p14:tracePt t="101963" x="6400800" y="3136900"/>
          <p14:tracePt t="101979" x="6343650" y="3143250"/>
          <p14:tracePt t="101996" x="6265863" y="3165475"/>
          <p14:tracePt t="102014" x="6194425" y="3186113"/>
          <p14:tracePt t="102029" x="6100763" y="3194050"/>
          <p14:tracePt t="102046" x="5980113" y="3194050"/>
          <p14:tracePt t="102062" x="5872163" y="3194050"/>
          <p14:tracePt t="102080" x="5794375" y="3194050"/>
          <p14:tracePt t="102096" x="5737225" y="3194050"/>
          <p14:tracePt t="102113" x="5694363" y="3171825"/>
          <p14:tracePt t="102130" x="5637213" y="3165475"/>
          <p14:tracePt t="102130" x="5600700" y="3165475"/>
          <p14:tracePt t="102147" x="5529263" y="3157538"/>
          <p14:tracePt t="102163" x="5451475" y="3122613"/>
          <p14:tracePt t="102179" x="5394325" y="3114675"/>
          <p14:tracePt t="102195" x="5314950" y="3094038"/>
          <p14:tracePt t="102212" x="5243513" y="3065463"/>
          <p14:tracePt t="102230" x="5151438" y="3043238"/>
          <p14:tracePt t="102246" x="5094288" y="3028950"/>
          <p14:tracePt t="102263" x="5043488" y="3008313"/>
          <p14:tracePt t="102279" x="5029200" y="3000375"/>
          <p14:tracePt t="102295" x="4994275" y="2951163"/>
          <p14:tracePt t="102313" x="4965700" y="2879725"/>
          <p14:tracePt t="102329" x="4914900" y="2800350"/>
          <p14:tracePt t="102346" x="4900613" y="2743200"/>
          <p14:tracePt t="102362" x="4886325" y="2679700"/>
          <p14:tracePt t="102380" x="4886325" y="2643188"/>
          <p14:tracePt t="102395" x="4886325" y="2628900"/>
          <p14:tracePt t="102413" x="4886325" y="2608263"/>
          <p14:tracePt t="102429" x="4886325" y="2565400"/>
          <p14:tracePt t="102446" x="4886325" y="2536825"/>
          <p14:tracePt t="102462" x="4914900" y="2465388"/>
          <p14:tracePt t="102478" x="4937125" y="2436813"/>
          <p14:tracePt t="102495" x="4972050" y="2400300"/>
          <p14:tracePt t="102512" x="5008563" y="2386013"/>
          <p14:tracePt t="102528" x="5037138" y="2371725"/>
          <p14:tracePt t="102546" x="5100638" y="2343150"/>
          <p14:tracePt t="102562" x="5180013" y="2322513"/>
          <p14:tracePt t="102580" x="5237163" y="2322513"/>
          <p14:tracePt t="102595" x="5329238" y="2314575"/>
          <p14:tracePt t="102612" x="5394325" y="2293938"/>
          <p14:tracePt t="102628" x="5472113" y="2279650"/>
          <p14:tracePt t="102645" x="5529263" y="2271713"/>
          <p14:tracePt t="102662" x="5580063" y="2265363"/>
          <p14:tracePt t="102679" x="5622925" y="2243138"/>
          <p14:tracePt t="102695" x="5651500" y="2243138"/>
          <p14:tracePt t="102712" x="5686425" y="2236788"/>
          <p14:tracePt t="102729" x="5737225" y="2236788"/>
          <p14:tracePt t="102745" x="5786438" y="2236788"/>
          <p14:tracePt t="102761" x="5851525" y="2236788"/>
          <p14:tracePt t="102761" x="5886450" y="2236788"/>
          <p14:tracePt t="102779" x="5943600" y="2236788"/>
          <p14:tracePt t="102795" x="5986463" y="2236788"/>
          <p14:tracePt t="102812" x="6029325" y="2236788"/>
          <p14:tracePt t="102828" x="6065838" y="2236788"/>
          <p14:tracePt t="102845" x="6094413" y="2236788"/>
          <p14:tracePt t="102861" x="6115050" y="2236788"/>
          <p14:tracePt t="102878" x="6137275" y="2236788"/>
          <p14:tracePt t="102895" x="6172200" y="2243138"/>
          <p14:tracePt t="102911" x="6186488" y="2251075"/>
          <p14:tracePt t="102928" x="6229350" y="2265363"/>
          <p14:tracePt t="102944" x="6251575" y="2279650"/>
          <p14:tracePt t="102962" x="6272213" y="2286000"/>
          <p14:tracePt t="102978" x="6315075" y="2300288"/>
          <p14:tracePt t="102996" x="6357938" y="2328863"/>
          <p14:tracePt t="103011" x="6400800" y="2351088"/>
          <p14:tracePt t="103029" x="6429375" y="2371725"/>
          <p14:tracePt t="103045" x="6472238" y="2386013"/>
          <p14:tracePt t="103062" x="6529388" y="2428875"/>
          <p14:tracePt t="103078" x="6557963" y="2443163"/>
          <p14:tracePt t="103095" x="6594475" y="2457450"/>
          <p14:tracePt t="103111" x="6629400" y="2486025"/>
          <p14:tracePt t="103128" x="6672263" y="2522538"/>
          <p14:tracePt t="103145" x="6723063" y="2551113"/>
          <p14:tracePt t="103161" x="6780213" y="2579688"/>
          <p14:tracePt t="103177" x="6843713" y="2614613"/>
          <p14:tracePt t="103195" x="6858000" y="2636838"/>
          <p14:tracePt t="103211" x="6858000" y="2643188"/>
          <p14:tracePt t="103228" x="6858000" y="2686050"/>
          <p14:tracePt t="103244" x="6858000" y="2722563"/>
          <p14:tracePt t="103261" x="6858000" y="2765425"/>
          <p14:tracePt t="103277" x="6858000" y="2779713"/>
          <p14:tracePt t="103294" x="6837363" y="2814638"/>
          <p14:tracePt t="103311" x="6794500" y="2836863"/>
          <p14:tracePt t="103327" x="6708775" y="2879725"/>
          <p14:tracePt t="103344" x="6565900" y="2928938"/>
          <p14:tracePt t="103361" x="6465888" y="2951163"/>
          <p14:tracePt t="103377" x="6372225" y="2951163"/>
          <p14:tracePt t="103394" x="6308725" y="2951163"/>
          <p14:tracePt t="103410" x="6265863" y="2951163"/>
          <p14:tracePt t="103428" x="6172200" y="2943225"/>
          <p14:tracePt t="103444" x="6086475" y="2914650"/>
          <p14:tracePt t="103461" x="6029325" y="2914650"/>
          <p14:tracePt t="103478" x="5986463" y="2900363"/>
          <p14:tracePt t="103494" x="5972175" y="2894013"/>
          <p14:tracePt t="103510" x="5929313" y="2879725"/>
          <p14:tracePt t="103528" x="5886450" y="2865438"/>
          <p14:tracePt t="103544" x="5843588" y="2851150"/>
          <p14:tracePt t="103561" x="5800725" y="2836863"/>
          <p14:tracePt t="103577" x="5786438" y="2836863"/>
          <p14:tracePt t="103594" x="5772150" y="2836863"/>
          <p14:tracePt t="103611" x="5700713" y="2836863"/>
          <p14:tracePt t="103628" x="5622925" y="2836863"/>
          <p14:tracePt t="103643" x="5529263" y="2836863"/>
          <p14:tracePt t="103661" x="5422900" y="2851150"/>
          <p14:tracePt t="103677" x="5329238" y="2886075"/>
          <p14:tracePt t="103694" x="5272088" y="2914650"/>
          <p14:tracePt t="103710" x="5200650" y="2957513"/>
          <p14:tracePt t="103728" x="5086350" y="3022600"/>
          <p14:tracePt t="103744" x="4914900" y="3086100"/>
          <p14:tracePt t="103761" x="4822825" y="3122613"/>
          <p14:tracePt t="103777" x="4808538" y="3122613"/>
          <p14:tracePt t="103843" x="4800600" y="3122613"/>
          <p14:tracePt t="103851" x="4794250" y="3114675"/>
          <p14:tracePt t="103855" x="4772025" y="3108325"/>
          <p14:tracePt t="103891" x="4772025" y="3094038"/>
          <p14:tracePt t="103899" x="4772025" y="3051175"/>
          <p14:tracePt t="103910" x="4772025" y="3014663"/>
          <p14:tracePt t="103911" x="4772025" y="2951163"/>
          <p14:tracePt t="103927" x="4794250" y="2879725"/>
          <p14:tracePt t="103944" x="4822825" y="2843213"/>
          <p14:tracePt t="103960" x="4829175" y="2808288"/>
          <p14:tracePt t="103976" x="4837113" y="2794000"/>
          <p14:tracePt t="103994" x="4837113" y="2786063"/>
          <p14:tracePt t="104010" x="4857750" y="2751138"/>
          <p14:tracePt t="104027" x="4857750" y="2722563"/>
          <p14:tracePt t="104043" x="4857750" y="2708275"/>
          <p14:tracePt t="104060" x="4857750" y="2679700"/>
          <p14:tracePt t="104076" x="4851400" y="2657475"/>
          <p14:tracePt t="104093" x="4772025" y="2622550"/>
          <p14:tracePt t="104109" x="4672013" y="2579688"/>
          <p14:tracePt t="104126" x="4557713" y="2528888"/>
          <p14:tracePt t="104143" x="4471988" y="2500313"/>
          <p14:tracePt t="104160" x="4379913" y="2465388"/>
          <p14:tracePt t="104176" x="4279900" y="2443163"/>
          <p14:tracePt t="104193" x="4214813" y="2414588"/>
          <p14:tracePt t="104209" x="4008438" y="2343150"/>
          <p14:tracePt t="104228" x="3871913" y="2279650"/>
          <p14:tracePt t="104243" x="3722688" y="2214563"/>
          <p14:tracePt t="104260" x="3579813" y="2179638"/>
          <p14:tracePt t="104276" x="3457575" y="2122488"/>
          <p14:tracePt t="104292" x="3379788" y="2093913"/>
          <p14:tracePt t="104309" x="3279775" y="2043113"/>
          <p14:tracePt t="104326" x="3186113" y="2036763"/>
          <p14:tracePt t="104343" x="3071813" y="1985963"/>
          <p14:tracePt t="104359" x="2936875" y="1951038"/>
          <p14:tracePt t="104376" x="2814638" y="1943100"/>
          <p14:tracePt t="104393" x="2708275" y="1928813"/>
          <p14:tracePt t="104409" x="2593975" y="1893888"/>
          <p14:tracePt t="104409" x="2551113" y="1893888"/>
          <p14:tracePt t="104427" x="2457450" y="1885950"/>
          <p14:tracePt t="104443" x="2365375" y="1871663"/>
          <p14:tracePt t="104459" x="2300288" y="1865313"/>
          <p14:tracePt t="104476" x="2208213" y="1865313"/>
          <p14:tracePt t="104492" x="2122488" y="1865313"/>
          <p14:tracePt t="104509" x="2014538" y="1865313"/>
          <p14:tracePt t="104526" x="1893888" y="1865313"/>
          <p14:tracePt t="104542" x="1779588" y="1865313"/>
          <p14:tracePt t="104559" x="1679575" y="1865313"/>
          <p14:tracePt t="104575" x="1585913" y="1865313"/>
          <p14:tracePt t="104592" x="1536700" y="1865313"/>
          <p14:tracePt t="104609" x="1485900" y="1885950"/>
          <p14:tracePt t="104625" x="1450975" y="1893888"/>
          <p14:tracePt t="104643" x="1385888" y="1928813"/>
          <p14:tracePt t="104660" x="1357313" y="1951038"/>
          <p14:tracePt t="104675" x="1300163" y="1985963"/>
          <p14:tracePt t="104692" x="1243013" y="2014538"/>
          <p14:tracePt t="104709" x="1208088" y="2051050"/>
          <p14:tracePt t="104726" x="1171575" y="2079625"/>
          <p14:tracePt t="104742" x="1157288" y="2093913"/>
          <p14:tracePt t="104759" x="1128713" y="2122488"/>
          <p14:tracePt t="104775" x="1114425" y="2157413"/>
          <p14:tracePt t="104792" x="1108075" y="2214563"/>
          <p14:tracePt t="104810" x="1085850" y="2286000"/>
          <p14:tracePt t="104825" x="1079500" y="2308225"/>
          <p14:tracePt t="104825" x="1065213" y="2322513"/>
          <p14:tracePt t="104844" x="1065213" y="2351088"/>
          <p14:tracePt t="104859" x="1065213" y="2379663"/>
          <p14:tracePt t="104876" x="1065213" y="2400300"/>
          <p14:tracePt t="104891" x="1065213" y="2451100"/>
          <p14:tracePt t="104910" x="1065213" y="2493963"/>
          <p14:tracePt t="104926" x="1085850" y="2551113"/>
          <p14:tracePt t="104942" x="1108075" y="2622550"/>
          <p14:tracePt t="104958" x="1165225" y="2722563"/>
          <p14:tracePt t="104976" x="1208088" y="2786063"/>
          <p14:tracePt t="104992" x="1257300" y="2843213"/>
          <p14:tracePt t="105008" x="1336675" y="2922588"/>
          <p14:tracePt t="105025" x="1408113" y="2971800"/>
          <p14:tracePt t="105042" x="1522413" y="3057525"/>
          <p14:tracePt t="105059" x="1628775" y="3136900"/>
          <p14:tracePt t="105075" x="1700213" y="3165475"/>
          <p14:tracePt t="105092" x="1757363" y="3186113"/>
          <p14:tracePt t="105109" x="1836738" y="3222625"/>
          <p14:tracePt t="105125" x="1914525" y="3243263"/>
          <p14:tracePt t="105143" x="2043113" y="3265488"/>
          <p14:tracePt t="105158" x="2157413" y="3300413"/>
          <p14:tracePt t="105175" x="2251075" y="3308350"/>
          <p14:tracePt t="105191" x="2322513" y="3322638"/>
          <p14:tracePt t="105208" x="2386013" y="3322638"/>
          <p14:tracePt t="105225" x="2451100" y="3328988"/>
          <p14:tracePt t="105241" x="2493963" y="3328988"/>
          <p14:tracePt t="105258" x="2579688" y="3328988"/>
          <p14:tracePt t="105275" x="2622550" y="3328988"/>
          <p14:tracePt t="105292" x="2686050" y="3328988"/>
          <p14:tracePt t="105309" x="2794000" y="3322638"/>
          <p14:tracePt t="105324" x="2894013" y="3300413"/>
          <p14:tracePt t="105342" x="2971800" y="3294063"/>
          <p14:tracePt t="105358" x="3051175" y="3279775"/>
          <p14:tracePt t="105375" x="3157538" y="3279775"/>
          <p14:tracePt t="105391" x="3308350" y="3243263"/>
          <p14:tracePt t="105409" x="3451225" y="3228975"/>
          <p14:tracePt t="105425" x="3608388" y="3208338"/>
          <p14:tracePt t="105441" x="3771900" y="3171825"/>
          <p14:tracePt t="105458" x="3965575" y="3157538"/>
          <p14:tracePt t="105476" x="4043363" y="3151188"/>
          <p14:tracePt t="105491" x="4100513" y="3108325"/>
          <p14:tracePt t="105509" x="4151313" y="3079750"/>
          <p14:tracePt t="105524" x="4186238" y="3057525"/>
          <p14:tracePt t="105542" x="4229100" y="3008313"/>
          <p14:tracePt t="105557" x="4257675" y="2951163"/>
          <p14:tracePt t="105575" x="4314825" y="2865438"/>
          <p14:tracePt t="105592" x="4365625" y="2808288"/>
          <p14:tracePt t="105608" x="4437063" y="2728913"/>
          <p14:tracePt t="105624" x="4486275" y="2671763"/>
          <p14:tracePt t="105641" x="4494213" y="2628900"/>
          <p14:tracePt t="105657" x="4494213" y="2557463"/>
          <p14:tracePt t="105675" x="4494213" y="2536825"/>
          <p14:tracePt t="105692" x="4494213" y="2500313"/>
          <p14:tracePt t="105708" x="4486275" y="2471738"/>
          <p14:tracePt t="105724" x="4471988" y="2457450"/>
          <p14:tracePt t="105742" x="4465638" y="2451100"/>
          <p14:tracePt t="105757" x="4451350" y="2428875"/>
          <p14:tracePt t="105774" x="4429125" y="2428875"/>
          <p14:tracePt t="105790" x="4400550" y="2428875"/>
          <p14:tracePt t="105808" x="4386263" y="2428875"/>
          <p14:tracePt t="105823" x="4351338" y="2428875"/>
          <p14:tracePt t="105841" x="4351338" y="2436813"/>
          <p14:tracePt t="105857" x="4357688" y="2479675"/>
          <p14:tracePt t="105857" x="4365625" y="2508250"/>
          <p14:tracePt t="105875" x="4394200" y="2536825"/>
          <p14:tracePt t="105891" x="4471988" y="2586038"/>
          <p14:tracePt t="105907" x="4600575" y="2636838"/>
          <p14:tracePt t="105924" x="4751388" y="2686050"/>
          <p14:tracePt t="105940" x="4814888" y="2700338"/>
          <p14:tracePt t="105957" x="4908550" y="2700338"/>
          <p14:tracePt t="105974" x="5008563" y="2700338"/>
          <p14:tracePt t="105990" x="5137150" y="2700338"/>
          <p14:tracePt t="106008" x="5251450" y="2679700"/>
          <p14:tracePt t="106023" x="5394325" y="2643188"/>
          <p14:tracePt t="106041" x="5543550" y="2593975"/>
          <p14:tracePt t="106057" x="5672138" y="2543175"/>
          <p14:tracePt t="106075" x="5800725" y="2508250"/>
          <p14:tracePt t="106090" x="5894388" y="2457450"/>
          <p14:tracePt t="106107" x="5937250" y="2428875"/>
          <p14:tracePt t="106124" x="6022975" y="2386013"/>
          <p14:tracePt t="106141" x="6094413" y="2357438"/>
          <p14:tracePt t="106156" x="6137275" y="2328863"/>
          <p14:tracePt t="106173" x="6186488" y="2300288"/>
          <p14:tracePt t="106190" x="6223000" y="2286000"/>
          <p14:tracePt t="106206" x="6265863" y="2271713"/>
          <p14:tracePt t="106224" x="6357938" y="2271713"/>
          <p14:tracePt t="106241" x="6494463" y="2271713"/>
          <p14:tracePt t="106256" x="6572250" y="2271713"/>
          <p14:tracePt t="106274" x="6580188" y="2271713"/>
          <p14:tracePt t="106331" x="6586538" y="2271713"/>
          <p14:tracePt t="106339" x="6608763" y="2271713"/>
          <p14:tracePt t="106347" x="6615113" y="2271713"/>
          <p14:tracePt t="106355" x="6623050" y="2286000"/>
          <p14:tracePt t="106361" x="6629400" y="2328863"/>
          <p14:tracePt t="106373" x="6637338" y="2371725"/>
          <p14:tracePt t="106390" x="6637338" y="2428875"/>
          <p14:tracePt t="106406" x="6637338" y="2493963"/>
          <p14:tracePt t="106423" x="6657975" y="2565400"/>
          <p14:tracePt t="106439" x="6672263" y="2622550"/>
          <p14:tracePt t="106456" x="6672263" y="2651125"/>
          <p14:tracePt t="106474" x="6672263" y="2657475"/>
          <p14:tracePt t="106489" x="6680200" y="2686050"/>
          <p14:tracePt t="106507" x="6680200" y="2714625"/>
          <p14:tracePt t="106522" x="6665913" y="2779713"/>
          <p14:tracePt t="106539" x="6643688" y="2814638"/>
          <p14:tracePt t="106556" x="6643688" y="2828925"/>
          <p14:tracePt t="106573" x="6643688" y="2836863"/>
          <p14:tracePt t="106590" x="6629400" y="2843213"/>
          <p14:tracePt t="106606" x="6594475" y="2871788"/>
          <p14:tracePt t="106623" x="6515100" y="2900363"/>
          <p14:tracePt t="106639" x="6423025" y="2979738"/>
          <p14:tracePt t="106656" x="6351588" y="3014663"/>
          <p14:tracePt t="106673" x="6294438" y="3043238"/>
          <p14:tracePt t="106689" x="6257925" y="3043238"/>
          <p14:tracePt t="106706" x="6157913" y="3051175"/>
          <p14:tracePt t="106724" x="6080125" y="3065463"/>
          <p14:tracePt t="106739" x="5986463" y="3086100"/>
          <p14:tracePt t="106756" x="5857875" y="3094038"/>
          <p14:tracePt t="106773" x="5765800" y="3094038"/>
          <p14:tracePt t="106790" x="5715000" y="3094038"/>
          <p14:tracePt t="106806" x="5657850" y="3094038"/>
          <p14:tracePt t="106823" x="5600700" y="3094038"/>
          <p14:tracePt t="106839" x="5543550" y="3094038"/>
          <p14:tracePt t="106856" x="5500688" y="3094038"/>
          <p14:tracePt t="106873" x="5451475" y="3094038"/>
          <p14:tracePt t="106889" x="5422900" y="3094038"/>
          <p14:tracePt t="106905" x="5343525" y="3086100"/>
          <p14:tracePt t="106923" x="5286375" y="3065463"/>
          <p14:tracePt t="106939" x="5251450" y="3051175"/>
          <p14:tracePt t="106957" x="5208588" y="3028950"/>
          <p14:tracePt t="106972" x="5165725" y="3000375"/>
          <p14:tracePt t="106990" x="5129213" y="2986088"/>
          <p14:tracePt t="107005" x="5114925" y="2979738"/>
          <p14:tracePt t="107022" x="5080000" y="2965450"/>
          <p14:tracePt t="107039" x="5057775" y="2928938"/>
          <p14:tracePt t="107056" x="5029200" y="2886075"/>
          <p14:tracePt t="107072" x="5000625" y="2828925"/>
          <p14:tracePt t="107090" x="4986338" y="2794000"/>
          <p14:tracePt t="107105" x="4979988" y="2751138"/>
          <p14:tracePt t="107105" x="4979988" y="2743200"/>
          <p14:tracePt t="107123" x="4979988" y="2728913"/>
          <p14:tracePt t="107139" x="4979988" y="2708275"/>
          <p14:tracePt t="107156" x="4979988" y="2693988"/>
          <p14:tracePt t="107172" x="4979988" y="2636838"/>
          <p14:tracePt t="107189" x="4979988" y="2586038"/>
          <p14:tracePt t="107205" x="4994275" y="2528888"/>
          <p14:tracePt t="107223" x="5000625" y="2486025"/>
          <p14:tracePt t="107238" x="5014913" y="2451100"/>
          <p14:tracePt t="107256" x="5043488" y="2414588"/>
          <p14:tracePt t="107271" x="5080000" y="2386013"/>
          <p14:tracePt t="107288" x="5122863" y="2365375"/>
          <p14:tracePt t="107305" x="5157788" y="2336800"/>
          <p14:tracePt t="107322" x="5222875" y="2300288"/>
          <p14:tracePt t="107339" x="5257800" y="2286000"/>
          <p14:tracePt t="107356" x="5300663" y="2257425"/>
          <p14:tracePt t="107372" x="5357813" y="2236788"/>
          <p14:tracePt t="107389" x="5394325" y="2228850"/>
          <p14:tracePt t="107405" x="5451475" y="2200275"/>
          <p14:tracePt t="107422" x="5486400" y="2185988"/>
          <p14:tracePt t="107438" x="5551488" y="2157413"/>
          <p14:tracePt t="107456" x="5594350" y="2143125"/>
          <p14:tracePt t="107471" x="5651500" y="2122488"/>
          <p14:tracePt t="107488" x="5680075" y="2108200"/>
          <p14:tracePt t="107505" x="5708650" y="2100263"/>
          <p14:tracePt t="107522" x="5743575" y="2093913"/>
          <p14:tracePt t="107538" x="5765800" y="2079625"/>
          <p14:tracePt t="107555" x="5808663" y="2079625"/>
          <p14:tracePt t="107571" x="5829300" y="2079625"/>
          <p14:tracePt t="107589" x="5865813" y="2065338"/>
          <p14:tracePt t="107605" x="5908675" y="2065338"/>
          <p14:tracePt t="107622" x="5965825" y="2065338"/>
          <p14:tracePt t="107638" x="6008688" y="2065338"/>
          <p14:tracePt t="107656" x="6051550" y="2065338"/>
          <p14:tracePt t="107672" x="6080125" y="2065338"/>
          <p14:tracePt t="107688" x="6108700" y="2071688"/>
          <p14:tracePt t="107704" x="6172200" y="2085975"/>
          <p14:tracePt t="107722" x="6243638" y="2114550"/>
          <p14:tracePt t="107738" x="6280150" y="2136775"/>
          <p14:tracePt t="107755" x="6286500" y="2143125"/>
          <p14:tracePt t="107771" x="6315075" y="2151063"/>
          <p14:tracePt t="107787" x="6351588" y="2165350"/>
          <p14:tracePt t="107805" x="6380163" y="2179638"/>
          <p14:tracePt t="107822" x="6437313" y="2208213"/>
          <p14:tracePt t="107837" x="6472238" y="2236788"/>
          <p14:tracePt t="107855" x="6508750" y="2257425"/>
          <p14:tracePt t="107871" x="6529388" y="2279650"/>
          <p14:tracePt t="107889" x="6537325" y="2293938"/>
          <p14:tracePt t="107905" x="6580188" y="2343150"/>
          <p14:tracePt t="107922" x="6600825" y="2379663"/>
          <p14:tracePt t="107937" x="6623050" y="2428875"/>
          <p14:tracePt t="107955" x="6629400" y="2465388"/>
          <p14:tracePt t="107971" x="6643688" y="2514600"/>
          <p14:tracePt t="107987" x="6643688" y="2586038"/>
          <p14:tracePt t="108004" x="6643688" y="2608263"/>
          <p14:tracePt t="108021" x="6623050" y="2665413"/>
          <p14:tracePt t="108037" x="6600825" y="2693988"/>
          <p14:tracePt t="108054" x="6565900" y="2728913"/>
          <p14:tracePt t="108071" x="6508750" y="2757488"/>
          <p14:tracePt t="108088" x="6408738" y="2800350"/>
          <p14:tracePt t="108104" x="6323013" y="2836863"/>
          <p14:tracePt t="108121" x="6280150" y="2851150"/>
          <p14:tracePt t="108137" x="6243638" y="2879725"/>
          <p14:tracePt t="108137" x="6215063" y="2886075"/>
          <p14:tracePt t="108155" x="6172200" y="2900363"/>
          <p14:tracePt t="108171" x="6115050" y="2908300"/>
          <p14:tracePt t="108188" x="6043613" y="2936875"/>
          <p14:tracePt t="108204" x="5994400" y="2936875"/>
          <p14:tracePt t="108221" x="5951538" y="2936875"/>
          <p14:tracePt t="108236" x="5915025" y="2936875"/>
          <p14:tracePt t="108254" x="5872163" y="2936875"/>
          <p14:tracePt t="108271" x="5815013" y="2936875"/>
          <p14:tracePt t="108287" x="5751513" y="2936875"/>
          <p14:tracePt t="108304" x="5643563" y="2936875"/>
          <p14:tracePt t="108321" x="5565775" y="2922588"/>
          <p14:tracePt t="108337" x="5494338" y="2900363"/>
          <p14:tracePt t="108354" x="5414963" y="2886075"/>
          <p14:tracePt t="108370" x="5308600" y="2865438"/>
          <p14:tracePt t="108388" x="5229225" y="2828925"/>
          <p14:tracePt t="108404" x="5157788" y="2814638"/>
          <p14:tracePt t="108420" x="5114925" y="2808288"/>
          <p14:tracePt t="108437" x="5080000" y="2779713"/>
          <p14:tracePt t="108453" x="5065713" y="2765425"/>
          <p14:tracePt t="108470" x="5065713" y="2757488"/>
          <p14:tracePt t="108487" x="5065713" y="2743200"/>
          <p14:tracePt t="108503" x="5065713" y="2708275"/>
          <p14:tracePt t="108520" x="5094288" y="2657475"/>
          <p14:tracePt t="108536" x="5208588" y="2614613"/>
          <p14:tracePt t="108553" x="5351463" y="2579688"/>
          <p14:tracePt t="108570" x="5665788" y="2551113"/>
          <p14:tracePt t="108587" x="5922963" y="2551113"/>
          <p14:tracePt t="108604" x="6037263" y="2551113"/>
          <p14:tracePt t="108620" x="6065838" y="2551113"/>
          <p14:tracePt t="108675" x="6072188" y="2565400"/>
          <p14:tracePt t="108683" x="6072188" y="2657475"/>
          <p14:tracePt t="108691" x="6072188" y="2708275"/>
          <p14:tracePt t="108699" x="6072188" y="2779713"/>
          <p14:tracePt t="108699" x="6072188" y="2851150"/>
          <p14:tracePt t="108707" x="6072188" y="2900363"/>
          <p14:tracePt t="108720" x="6072188" y="2994025"/>
          <p14:tracePt t="108736" x="6094413" y="3065463"/>
          <p14:tracePt t="108753" x="6122988" y="3122613"/>
          <p14:tracePt t="108770" x="6186488" y="3194050"/>
          <p14:tracePt t="108787" x="6351588" y="3300413"/>
          <p14:tracePt t="108803" x="6529388" y="3365500"/>
          <p14:tracePt t="108819" x="6629400" y="3386138"/>
          <p14:tracePt t="108836" x="6708775" y="3414713"/>
          <p14:tracePt t="108853" x="6757988" y="3414713"/>
          <p14:tracePt t="108870" x="6843713" y="3414713"/>
          <p14:tracePt t="108886" x="6900863" y="3414713"/>
          <p14:tracePt t="108903" x="6965950" y="3414713"/>
          <p14:tracePt t="108919" x="7023100" y="3394075"/>
          <p14:tracePt t="108936" x="7080250" y="3394075"/>
          <p14:tracePt t="108953" x="7172325" y="3371850"/>
          <p14:tracePt t="108970" x="7272338" y="3371850"/>
          <p14:tracePt t="108986" x="7451725" y="3371850"/>
          <p14:tracePt t="109003" x="7651750" y="3429000"/>
          <p14:tracePt t="109019" x="7829550" y="3479800"/>
          <p14:tracePt t="109036" x="7980363" y="3529013"/>
          <p14:tracePt t="109052" x="8143875" y="3579813"/>
          <p14:tracePt t="109069" x="8266113" y="3629025"/>
          <p14:tracePt t="109086" x="8337550" y="3651250"/>
          <p14:tracePt t="109102" x="8366125" y="3665538"/>
          <p14:tracePt t="109119" x="8386763" y="3671888"/>
          <p14:tracePt t="109137" x="8401050" y="3679825"/>
          <p14:tracePt t="109152" x="8415338" y="3700463"/>
          <p14:tracePt t="109169" x="8443913" y="3751263"/>
          <p14:tracePt t="109185" x="8458200" y="3794125"/>
          <p14:tracePt t="109204" x="8466138" y="3851275"/>
          <p14:tracePt t="109219" x="8501063" y="3937000"/>
          <p14:tracePt t="109236" x="8515350" y="4000500"/>
          <p14:tracePt t="109252" x="8515350" y="4037013"/>
          <p14:tracePt t="109269" x="8523288" y="4065588"/>
          <p14:tracePt t="109286" x="8529638" y="4079875"/>
          <p14:tracePt t="109303" x="8529638" y="4157663"/>
          <p14:tracePt t="109319" x="8529638" y="4237038"/>
          <p14:tracePt t="109336" x="8529638" y="4314825"/>
          <p14:tracePt t="109352" x="8529638" y="4386263"/>
          <p14:tracePt t="109370" x="8529638" y="4414838"/>
          <p14:tracePt t="109386" x="8529638" y="4443413"/>
          <p14:tracePt t="109403" x="8480425" y="4508500"/>
          <p14:tracePt t="109419" x="8429625" y="4537075"/>
          <p14:tracePt t="109436" x="8366125" y="4557713"/>
          <p14:tracePt t="109452" x="8294688" y="4586288"/>
          <p14:tracePt t="109469" x="8237538" y="4600575"/>
          <p14:tracePt t="109485" x="8194675" y="4608513"/>
          <p14:tracePt t="109502" x="8151813" y="4629150"/>
          <p14:tracePt t="109518" x="8115300" y="4637088"/>
          <p14:tracePt t="109536" x="8029575" y="4637088"/>
          <p14:tracePt t="109552" x="7923213" y="4637088"/>
          <p14:tracePt t="109570" x="7800975" y="4637088"/>
          <p14:tracePt t="109585" x="7723188" y="4637088"/>
          <p14:tracePt t="109585" x="7708900" y="4622800"/>
          <p14:tracePt t="109603" x="7672388" y="4622800"/>
          <p14:tracePt t="109618" x="7658100" y="4622800"/>
          <p14:tracePt t="109636" x="7629525" y="4622800"/>
          <p14:tracePt t="109652" x="7594600" y="4629150"/>
          <p14:tracePt t="109669" x="7580313" y="4643438"/>
          <p14:tracePt t="109714" x="7558088" y="4651375"/>
          <p14:tracePt t="109723" x="7551738" y="4651375"/>
          <p14:tracePt t="109726" x="7537450" y="4651375"/>
          <p14:tracePt t="109735" x="7500938" y="4651375"/>
          <p14:tracePt t="109752" x="7472363" y="4651375"/>
          <p14:tracePt t="109796" x="7458075" y="4651375"/>
          <p14:tracePt t="109804" x="7429500" y="4651375"/>
          <p14:tracePt t="109805" x="7394575" y="4651375"/>
          <p14:tracePt t="109819" x="7329488" y="4651375"/>
          <p14:tracePt t="109835" x="7272338" y="4651375"/>
          <p14:tracePt t="109852" x="7208838" y="4651375"/>
          <p14:tracePt t="109868" x="7158038" y="4651375"/>
          <p14:tracePt t="109884" x="7043738" y="4672013"/>
          <p14:tracePt t="109901" x="6937375" y="4686300"/>
          <p14:tracePt t="109918" x="6843713" y="4686300"/>
          <p14:tracePt t="109936" x="6765925" y="4686300"/>
          <p14:tracePt t="109951" x="6700838" y="4686300"/>
          <p14:tracePt t="109969" x="6643688" y="4694238"/>
          <p14:tracePt t="109985" x="6565900" y="4694238"/>
          <p14:tracePt t="110002" x="6486525" y="4708525"/>
          <p14:tracePt t="110018" x="6408738" y="4722813"/>
          <p14:tracePt t="110035" x="6337300" y="4737100"/>
          <p14:tracePt t="110051" x="6265863" y="4737100"/>
          <p14:tracePt t="110068" x="6172200" y="4737100"/>
          <p14:tracePt t="110084" x="6094413" y="4737100"/>
          <p14:tracePt t="110101" x="6000750" y="4737100"/>
          <p14:tracePt t="110117" x="5929313" y="4737100"/>
          <p14:tracePt t="110135" x="5851525" y="4737100"/>
          <p14:tracePt t="110151" x="5772150" y="4737100"/>
          <p14:tracePt t="110168" x="5700713" y="4751388"/>
          <p14:tracePt t="110185" x="5629275" y="4751388"/>
          <p14:tracePt t="110201" x="5557838" y="4751388"/>
          <p14:tracePt t="110218" x="5514975" y="4751388"/>
          <p14:tracePt t="110218" x="5486400" y="4751388"/>
          <p14:tracePt t="110235" x="5457825" y="4751388"/>
          <p14:tracePt t="110251" x="5414963" y="4751388"/>
          <p14:tracePt t="110268" x="5357813" y="4743450"/>
          <p14:tracePt t="110284" x="5300663" y="4714875"/>
          <p14:tracePt t="110301" x="5243513" y="4694238"/>
          <p14:tracePt t="110317" x="5186363" y="4672013"/>
          <p14:tracePt t="110334" x="5129213" y="4665663"/>
          <p14:tracePt t="110350" x="5086350" y="4657725"/>
          <p14:tracePt t="110367" x="5057775" y="4629150"/>
          <p14:tracePt t="110384" x="5029200" y="4614863"/>
          <p14:tracePt t="110400" x="4986338" y="4586288"/>
          <p14:tracePt t="110417" x="4943475" y="4557713"/>
          <p14:tracePt t="110417" x="4937125" y="4551363"/>
          <p14:tracePt t="110435" x="4886325" y="4508500"/>
          <p14:tracePt t="110451" x="4851400" y="4479925"/>
          <p14:tracePt t="110468" x="4808538" y="4457700"/>
          <p14:tracePt t="110484" x="4772025" y="4437063"/>
          <p14:tracePt t="110500" x="4757738" y="4414838"/>
          <p14:tracePt t="110517" x="4757738" y="4394200"/>
          <p14:tracePt t="110534" x="4757738" y="4351338"/>
          <p14:tracePt t="110550" x="4757738" y="4337050"/>
          <p14:tracePt t="110567" x="4757738" y="4329113"/>
          <p14:tracePt t="110584" x="4757738" y="4314825"/>
          <p14:tracePt t="110600" x="4757738" y="4294188"/>
          <p14:tracePt t="110618" x="4786313" y="4286250"/>
          <p14:tracePt t="110633" x="4857750" y="4271963"/>
          <p14:tracePt t="110651" x="4922838" y="4271963"/>
          <p14:tracePt t="110668" x="5014913" y="4271963"/>
          <p14:tracePt t="110684" x="5086350" y="4271963"/>
          <p14:tracePt t="110700" x="5194300" y="4271963"/>
          <p14:tracePt t="110718" x="5272088" y="4271963"/>
          <p14:tracePt t="110734" x="5372100" y="4271963"/>
          <p14:tracePt t="110750" x="5465763" y="4271963"/>
          <p14:tracePt t="110766" x="5622925" y="4271963"/>
          <p14:tracePt t="110784" x="5757863" y="4271963"/>
          <p14:tracePt t="110800" x="5886450" y="4271963"/>
          <p14:tracePt t="110817" x="5994400" y="4271963"/>
          <p14:tracePt t="110834" x="6122988" y="4271963"/>
          <p14:tracePt t="110834" x="6180138" y="4271963"/>
          <p14:tracePt t="110851" x="6272213" y="4265613"/>
          <p14:tracePt t="110867" x="6365875" y="4243388"/>
          <p14:tracePt t="110884" x="6457950" y="4237038"/>
          <p14:tracePt t="110900" x="6551613" y="4222750"/>
          <p14:tracePt t="110918" x="6643688" y="4222750"/>
          <p14:tracePt t="110934" x="6723063" y="4222750"/>
          <p14:tracePt t="110950" x="6800850" y="4222750"/>
          <p14:tracePt t="110967" x="6865938" y="4222750"/>
          <p14:tracePt t="110984" x="6958013" y="4222750"/>
          <p14:tracePt t="111000" x="7058025" y="4222750"/>
          <p14:tracePt t="111016" x="7215188" y="4222750"/>
          <p14:tracePt t="111033" x="7337425" y="4222750"/>
          <p14:tracePt t="111050" x="7437438" y="4222750"/>
          <p14:tracePt t="111067" x="7480300" y="4222750"/>
          <p14:tracePt t="111084" x="7494588" y="4222750"/>
          <p14:tracePt t="111099" x="7537450" y="4222750"/>
          <p14:tracePt t="111117" x="7558088" y="4222750"/>
          <p14:tracePt t="111133" x="7594600" y="4222750"/>
          <p14:tracePt t="111150" x="7637463" y="4208463"/>
          <p14:tracePt t="111166" x="7708900" y="4208463"/>
          <p14:tracePt t="111184" x="7794625" y="4208463"/>
          <p14:tracePt t="111199" x="7886700" y="4208463"/>
          <p14:tracePt t="111217" x="7972425" y="4222750"/>
          <p14:tracePt t="111233" x="8037513" y="4229100"/>
          <p14:tracePt t="111250" x="8094663" y="4243388"/>
          <p14:tracePt t="111266" x="8143875" y="4271963"/>
          <p14:tracePt t="111283" x="8186738" y="4308475"/>
          <p14:tracePt t="111300" x="8243888" y="4337050"/>
          <p14:tracePt t="111317" x="8251825" y="4343400"/>
          <p14:tracePt t="111356" x="8251825" y="4371975"/>
          <p14:tracePt t="111366" x="8251825" y="4386263"/>
          <p14:tracePt t="111368" x="8251825" y="4422775"/>
          <p14:tracePt t="111383" x="8251825" y="4437063"/>
          <p14:tracePt t="111399" x="8223250" y="4471988"/>
          <p14:tracePt t="111416" x="8151813" y="4479925"/>
          <p14:tracePt t="111432" x="8023225" y="4486275"/>
          <p14:tracePt t="111450" x="7815263" y="4486275"/>
          <p14:tracePt t="111466" x="7508875" y="4479925"/>
          <p14:tracePt t="111483" x="7380288" y="4457700"/>
          <p14:tracePt t="111499" x="7237413" y="4451350"/>
          <p14:tracePt t="111517" x="7158038" y="4429125"/>
          <p14:tracePt t="111532" x="7058025" y="4394200"/>
          <p14:tracePt t="111550" x="6880225" y="4343400"/>
          <p14:tracePt t="111565" x="6708775" y="4265613"/>
          <p14:tracePt t="111583" x="6480175" y="4214813"/>
          <p14:tracePt t="111599" x="6251575" y="4143375"/>
          <p14:tracePt t="111616" x="6015038" y="4079875"/>
          <p14:tracePt t="111633" x="5822950" y="4014788"/>
          <p14:tracePt t="111650" x="5651500" y="3951288"/>
          <p14:tracePt t="111665" x="5480050" y="3894138"/>
          <p14:tracePt t="111683" x="5372100" y="3879850"/>
          <p14:tracePt t="111699" x="5243513" y="3843338"/>
          <p14:tracePt t="111716" x="5108575" y="3800475"/>
          <p14:tracePt t="111732" x="5022850" y="3743325"/>
          <p14:tracePt t="111748" x="4900613" y="3671888"/>
          <p14:tracePt t="111766" x="4794250" y="3586163"/>
          <p14:tracePt t="111783" x="4686300" y="3500438"/>
          <p14:tracePt t="111798" x="4537075" y="3400425"/>
          <p14:tracePt t="111816" x="4443413" y="3322638"/>
          <p14:tracePt t="111832" x="4408488" y="3222625"/>
          <p14:tracePt t="111849" x="4386263" y="3057525"/>
          <p14:tracePt t="111865" x="4386263" y="2886075"/>
          <p14:tracePt t="111865" x="4400550" y="2814638"/>
          <p14:tracePt t="111883" x="4451350" y="2665413"/>
          <p14:tracePt t="111899" x="4494213" y="2593975"/>
          <p14:tracePt t="111915" x="4500563" y="2579688"/>
          <p14:tracePt t="112050" x="4508500" y="2571750"/>
          <p14:tracePt t="112059" x="4508500" y="2579688"/>
          <p14:tracePt t="112067" x="4508500" y="2622550"/>
          <p14:tracePt t="112081" x="4486275" y="2665413"/>
          <p14:tracePt t="112098" x="4457700" y="2693988"/>
          <p14:tracePt t="112116" x="4443413" y="2708275"/>
          <p14:tracePt t="112131" x="4371975" y="2736850"/>
          <p14:tracePt t="112149" x="4286250" y="2765425"/>
          <p14:tracePt t="112165" x="4208463" y="2800350"/>
          <p14:tracePt t="112182" x="4151313" y="2828925"/>
          <p14:tracePt t="112198" x="4071938" y="2836863"/>
          <p14:tracePt t="112214" x="3994150" y="2836863"/>
          <p14:tracePt t="112232" x="3851275" y="2836863"/>
          <p14:tracePt t="112248" x="3714750" y="2836863"/>
          <p14:tracePt t="112265" x="3522663" y="2879725"/>
          <p14:tracePt t="112282" x="3357563" y="2900363"/>
          <p14:tracePt t="112298" x="3151188" y="2928938"/>
          <p14:tracePt t="112315" x="3057525" y="2928938"/>
          <p14:tracePt t="112331" x="2971800" y="2928938"/>
          <p14:tracePt t="112348" x="2879725" y="2928938"/>
          <p14:tracePt t="112364" x="2757488" y="2922588"/>
          <p14:tracePt t="112382" x="2579688" y="2914650"/>
          <p14:tracePt t="112398" x="2408238" y="2914650"/>
          <p14:tracePt t="112415" x="2222500" y="2914650"/>
          <p14:tracePt t="112431" x="2008188" y="2871788"/>
          <p14:tracePt t="112447" x="1865313" y="2851150"/>
          <p14:tracePt t="112464" x="1671638" y="2836863"/>
          <p14:tracePt t="112481" x="1508125" y="2794000"/>
          <p14:tracePt t="112499" x="1400175" y="2794000"/>
          <p14:tracePt t="112499" x="1371600" y="2786063"/>
          <p14:tracePt t="112515" x="1308100" y="2779713"/>
          <p14:tracePt t="112532" x="1250950" y="2757488"/>
          <p14:tracePt t="112547" x="1185863" y="2736850"/>
          <p14:tracePt t="112564" x="1079500" y="2736850"/>
          <p14:tracePt t="112581" x="979488" y="2728913"/>
          <p14:tracePt t="112598" x="936625" y="2708275"/>
          <p14:tracePt t="112614" x="900113" y="2693988"/>
          <p14:tracePt t="112630" x="885825" y="2686050"/>
          <p14:tracePt t="112647" x="842963" y="2651125"/>
          <p14:tracePt t="112664" x="822325" y="2643188"/>
          <p14:tracePt t="112681" x="779463" y="2614613"/>
          <p14:tracePt t="112723" x="779463" y="2586038"/>
          <p14:tracePt t="112728" x="779463" y="2536825"/>
          <p14:tracePt t="112731" x="800100" y="2479675"/>
          <p14:tracePt t="112748" x="850900" y="2408238"/>
          <p14:tracePt t="112764" x="922338" y="2336800"/>
          <p14:tracePt t="112780" x="1008063" y="2228850"/>
          <p14:tracePt t="112797" x="1128713" y="2143125"/>
          <p14:tracePt t="112814" x="1193800" y="2128838"/>
          <p14:tracePt t="112830" x="1279525" y="2093913"/>
          <p14:tracePt t="112847" x="1400175" y="2093913"/>
          <p14:tracePt t="112864" x="1543050" y="2093913"/>
          <p14:tracePt t="112880" x="1765300" y="2100263"/>
          <p14:tracePt t="112897" x="2057400" y="2128838"/>
          <p14:tracePt t="112913" x="2528888" y="2228850"/>
          <p14:tracePt t="112931" x="2794000" y="2314575"/>
          <p14:tracePt t="112947" x="3151188" y="2451100"/>
          <p14:tracePt t="112964" x="3436938" y="2557463"/>
          <p14:tracePt t="112980" x="3651250" y="2657475"/>
          <p14:tracePt t="112998" x="3794125" y="2743200"/>
          <p14:tracePt t="113013" x="3886200" y="2836863"/>
          <p14:tracePt t="113030" x="3957638" y="2943225"/>
          <p14:tracePt t="113046" x="3994150" y="3086100"/>
          <p14:tracePt t="113064" x="4043363" y="3286125"/>
          <p14:tracePt t="113080" x="4108450" y="3486150"/>
          <p14:tracePt t="113098" x="4165600" y="3679825"/>
          <p14:tracePt t="113113" x="4200525" y="4014788"/>
          <p14:tracePt t="113130" x="4286250" y="4214813"/>
          <p14:tracePt t="113147" x="4357688" y="4365625"/>
          <p14:tracePt t="113164" x="4400550" y="4451350"/>
          <p14:tracePt t="113180" x="4429125" y="4508500"/>
          <p14:tracePt t="113197" x="4471988" y="4579938"/>
          <p14:tracePt t="113213" x="4486275" y="4614863"/>
          <p14:tracePt t="113231" x="4529138" y="4651375"/>
          <p14:tracePt t="113247" x="4551363" y="4651375"/>
          <p14:tracePt t="113264" x="4594225" y="4657725"/>
          <p14:tracePt t="113280" x="4672013" y="4657725"/>
          <p14:tracePt t="113297" x="4751388" y="4657725"/>
          <p14:tracePt t="113313" x="4843463" y="4657725"/>
          <p14:tracePt t="113313" x="4900613" y="4629150"/>
          <p14:tracePt t="113331" x="4986338" y="4614863"/>
          <p14:tracePt t="113347" x="5029200" y="4614863"/>
          <p14:tracePt t="113364" x="5072063" y="4600575"/>
          <p14:tracePt t="113379" x="5094288" y="4600575"/>
          <p14:tracePt t="113397" x="5165725" y="4572000"/>
          <p14:tracePt t="113413" x="5214938" y="4551363"/>
          <p14:tracePt t="113430" x="5229225" y="4543425"/>
          <p14:tracePt t="113446" x="5237163" y="4537075"/>
          <p14:tracePt t="113464" x="5280025" y="4529138"/>
          <p14:tracePt t="113554" x="5265738" y="4529138"/>
          <p14:tracePt t="113563" x="5257800" y="4529138"/>
          <p14:tracePt t="113571" x="5237163" y="4529138"/>
          <p14:tracePt t="113573" x="5214938" y="4529138"/>
          <p14:tracePt t="113573" x="5180013" y="4529138"/>
          <p14:tracePt t="113588" x="5151438" y="4529138"/>
          <p14:tracePt t="113596" x="5065713" y="4529138"/>
          <p14:tracePt t="113613" x="4972050" y="4543425"/>
          <p14:tracePt t="113630" x="4879975" y="4551363"/>
          <p14:tracePt t="113646" x="4786313" y="4551363"/>
          <p14:tracePt t="113664" x="4708525" y="4551363"/>
          <p14:tracePt t="113679" x="4608513" y="4551363"/>
          <p14:tracePt t="113697" x="4465638" y="4551363"/>
          <p14:tracePt t="113712" x="4343400" y="4551363"/>
          <p14:tracePt t="113746" x="4129088" y="4537075"/>
          <p14:tracePt t="113748" x="3986213" y="4522788"/>
          <p14:tracePt t="113763" x="3829050" y="4522788"/>
          <p14:tracePt t="113780" x="3694113" y="4514850"/>
          <p14:tracePt t="113796" x="3514725" y="4514850"/>
          <p14:tracePt t="113812" x="3379788" y="4514850"/>
          <p14:tracePt t="113829" x="3257550" y="4514850"/>
          <p14:tracePt t="113845" x="3114675" y="4514850"/>
          <p14:tracePt t="113862" x="2994025" y="4500563"/>
          <p14:tracePt t="113880" x="2865438" y="4500563"/>
          <p14:tracePt t="113896" x="2708275" y="4465638"/>
          <p14:tracePt t="113912" x="2557463" y="4437063"/>
          <p14:tracePt t="113930" x="2428875" y="4414838"/>
          <p14:tracePt t="113945" x="2286000" y="4408488"/>
          <p14:tracePt t="113964" x="2165350" y="4394200"/>
          <p14:tracePt t="113979" x="2057400" y="4394200"/>
          <p14:tracePt t="113995" x="1936750" y="4394200"/>
          <p14:tracePt t="114012" x="1814513" y="4386263"/>
          <p14:tracePt t="114029" x="1700213" y="4351338"/>
          <p14:tracePt t="114046" x="1628775" y="4337050"/>
          <p14:tracePt t="114062" x="1585913" y="4329113"/>
          <p14:tracePt t="114078" x="1543050" y="4329113"/>
          <p14:tracePt t="114095" x="1500188" y="4314825"/>
          <p14:tracePt t="114112" x="1457325" y="4314825"/>
          <p14:tracePt t="114128" x="1428750" y="4314825"/>
          <p14:tracePt t="114145" x="1408113" y="4294188"/>
          <p14:tracePt t="114145" x="1365250" y="4265613"/>
          <p14:tracePt t="114163" x="1343025" y="4251325"/>
          <p14:tracePt t="114179" x="1322388" y="4237038"/>
          <p14:tracePt t="114195" x="1314450" y="4229100"/>
          <p14:tracePt t="114235" x="1314450" y="4222750"/>
          <p14:tracePt t="114245" x="1314450" y="4214813"/>
          <p14:tracePt t="114246" x="1314450" y="4179888"/>
          <p14:tracePt t="114261" x="1350963" y="4151313"/>
          <p14:tracePt t="114278" x="1422400" y="4129088"/>
          <p14:tracePt t="114295" x="1508125" y="4129088"/>
          <p14:tracePt t="114312" x="1643063" y="4129088"/>
          <p14:tracePt t="114328" x="1785938" y="4129088"/>
          <p14:tracePt t="114344" x="1971675" y="4129088"/>
          <p14:tracePt t="114362" x="2165350" y="4137025"/>
          <p14:tracePt t="114378" x="2393950" y="4137025"/>
          <p14:tracePt t="114396" x="2551113" y="4151313"/>
          <p14:tracePt t="114411" x="2628900" y="4171950"/>
          <p14:tracePt t="114428" x="2743200" y="4194175"/>
          <p14:tracePt t="114445" x="2851150" y="4208463"/>
          <p14:tracePt t="114462" x="3008313" y="4214813"/>
          <p14:tracePt t="114478" x="3157538" y="4257675"/>
          <p14:tracePt t="114494" x="3314700" y="4279900"/>
          <p14:tracePt t="114512" x="3522663" y="4294188"/>
          <p14:tracePt t="114529" x="3765550" y="4294188"/>
          <p14:tracePt t="114545" x="3986213" y="4294188"/>
          <p14:tracePt t="114561" x="4194175" y="4294188"/>
          <p14:tracePt t="114561" x="4279900" y="4294188"/>
          <p14:tracePt t="114579" x="4357688" y="4294188"/>
          <p14:tracePt t="114594" x="4429125" y="4314825"/>
          <p14:tracePt t="114612" x="4494213" y="4314825"/>
          <p14:tracePt t="114628" x="4579938" y="4314825"/>
          <p14:tracePt t="114645" x="4657725" y="4314825"/>
          <p14:tracePt t="114661" x="4729163" y="4314825"/>
          <p14:tracePt t="114678" x="4779963" y="4314825"/>
          <p14:tracePt t="114694" x="4814888" y="4322763"/>
          <p14:tracePt t="114712" x="4829175" y="4329113"/>
          <p14:tracePt t="114755" x="4851400" y="4329113"/>
          <p14:tracePt t="114763" x="4865688" y="4337050"/>
          <p14:tracePt t="114787" x="4879975" y="4357688"/>
          <p14:tracePt t="114795" x="4894263" y="4365625"/>
          <p14:tracePt t="114807" x="4914900" y="4379913"/>
          <p14:tracePt t="114813" x="4943475" y="4408488"/>
          <p14:tracePt t="114828" x="4957763" y="4429125"/>
          <p14:tracePt t="114845" x="4957763" y="4471988"/>
          <p14:tracePt t="114861" x="4965700" y="4522788"/>
          <p14:tracePt t="114878" x="4986338" y="4572000"/>
          <p14:tracePt t="114894" x="4986338" y="4608513"/>
          <p14:tracePt t="114912" x="4986338" y="4629150"/>
          <p14:tracePt t="114928" x="4972050" y="4657725"/>
          <p14:tracePt t="114945" x="4951413" y="4665663"/>
          <p14:tracePt t="114961" x="4894263" y="4672013"/>
          <p14:tracePt t="114978" x="4808538" y="4679950"/>
          <p14:tracePt t="114994" x="4608513" y="4714875"/>
          <p14:tracePt t="115011" x="4479925" y="4729163"/>
          <p14:tracePt t="115027" x="4386263" y="4729163"/>
          <p14:tracePt t="115045" x="4237038" y="4729163"/>
          <p14:tracePt t="115060" x="4129088" y="4729163"/>
          <p14:tracePt t="115078" x="3994150" y="4729163"/>
          <p14:tracePt t="115094" x="3822700" y="4729163"/>
          <p14:tracePt t="115111" x="3629025" y="4729163"/>
          <p14:tracePt t="115127" x="3436938" y="4729163"/>
          <p14:tracePt t="115144" x="3214688" y="4729163"/>
          <p14:tracePt t="115160" x="2994025" y="4729163"/>
          <p14:tracePt t="115178" x="2786063" y="4729163"/>
          <p14:tracePt t="115193" x="2528888" y="4729163"/>
          <p14:tracePt t="115210" x="2386013" y="4729163"/>
          <p14:tracePt t="115227" x="2308225" y="4729163"/>
          <p14:tracePt t="115244" x="2243138" y="4729163"/>
          <p14:tracePt t="115260" x="2151063" y="4729163"/>
          <p14:tracePt t="115277" x="2065338" y="4729163"/>
          <p14:tracePt t="115293" x="1957388" y="4743450"/>
          <p14:tracePt t="115310" x="1871663" y="4765675"/>
          <p14:tracePt t="115327" x="1814513" y="4772025"/>
          <p14:tracePt t="115344" x="1771650" y="4786313"/>
          <p14:tracePt t="115360" x="1736725" y="4786313"/>
          <p14:tracePt t="115377" x="1728788" y="4786313"/>
          <p14:tracePt t="115394" x="1700213" y="4786313"/>
          <p14:tracePt t="115394" x="1693863" y="4786313"/>
          <p14:tracePt t="115411" x="1636713" y="4786313"/>
          <p14:tracePt t="115427" x="1593850" y="4786313"/>
          <p14:tracePt t="115444" x="1550988" y="4786313"/>
          <p14:tracePt t="115460" x="1508125" y="4765675"/>
          <p14:tracePt t="115478" x="1479550" y="4751388"/>
          <p14:tracePt t="115493" x="1465263" y="4729163"/>
          <p14:tracePt t="115510" x="1465263" y="4700588"/>
          <p14:tracePt t="115526" x="1465263" y="4651375"/>
          <p14:tracePt t="115544" x="1465263" y="4608513"/>
          <p14:tracePt t="115560" x="1465263" y="4543425"/>
          <p14:tracePt t="115578" x="1465263" y="4465638"/>
          <p14:tracePt t="115593" x="1465263" y="4400550"/>
          <p14:tracePt t="115593" x="1465263" y="4394200"/>
          <p14:tracePt t="115611" x="1465263" y="4371975"/>
          <p14:tracePt t="115730" x="1471613" y="4357688"/>
          <p14:tracePt t="115739" x="1522413" y="4357688"/>
          <p14:tracePt t="115747" x="1543050" y="4371975"/>
          <p14:tracePt t="115755" x="1593850" y="4379913"/>
          <p14:tracePt t="115763" x="1693863" y="4400550"/>
          <p14:tracePt t="115777" x="1771650" y="4422775"/>
          <p14:tracePt t="115793" x="1893888" y="4422775"/>
          <p14:tracePt t="115793" x="1943100" y="4422775"/>
          <p14:tracePt t="115811" x="2014538" y="4422775"/>
          <p14:tracePt t="115826" x="2222500" y="4422775"/>
          <p14:tracePt t="115843" x="2379663" y="4422775"/>
          <p14:tracePt t="115860" x="2622550" y="4422775"/>
          <p14:tracePt t="115876" x="2828925" y="4422775"/>
          <p14:tracePt t="115893" x="2986088" y="4422775"/>
          <p14:tracePt t="115910" x="3136900" y="4422775"/>
          <p14:tracePt t="115926" x="3243263" y="4422775"/>
          <p14:tracePt t="115943" x="3322638" y="4422775"/>
          <p14:tracePt t="115959" x="3386138" y="4422775"/>
          <p14:tracePt t="115976" x="3479800" y="4422775"/>
          <p14:tracePt t="115992" x="3565525" y="4422775"/>
          <p14:tracePt t="116010" x="3636963" y="4422775"/>
          <p14:tracePt t="116026" x="3714750" y="4422775"/>
          <p14:tracePt t="116043" x="3757613" y="4422775"/>
          <p14:tracePt t="116059" x="3800475" y="4422775"/>
          <p14:tracePt t="116076" x="3857625" y="4429125"/>
          <p14:tracePt t="116093" x="3929063" y="4443413"/>
          <p14:tracePt t="116109" x="3986213" y="4465638"/>
          <p14:tracePt t="116126" x="4108450" y="4471988"/>
          <p14:tracePt t="116142" x="4214813" y="4486275"/>
          <p14:tracePt t="116159" x="4357688" y="4486275"/>
          <p14:tracePt t="116175" x="4494213" y="4486275"/>
          <p14:tracePt t="116192" x="4586288" y="4486275"/>
          <p14:tracePt t="116210" x="4643438" y="4486275"/>
          <p14:tracePt t="116210" x="4657725" y="4486275"/>
          <p14:tracePt t="116228" x="4700588" y="4471988"/>
          <p14:tracePt t="116242" x="4708525" y="4471988"/>
          <p14:tracePt t="116282" x="4722813" y="4471988"/>
          <p14:tracePt t="116292" x="4729163" y="4471988"/>
          <p14:tracePt t="116294" x="4737100" y="4471988"/>
          <p14:tracePt t="116308" x="4757738" y="4471988"/>
          <p14:tracePt t="116325" x="4772025" y="4471988"/>
          <p14:tracePt t="116343" x="4779963" y="4471988"/>
          <p14:tracePt t="116387" x="4786313" y="4471988"/>
          <p14:tracePt t="116402" x="4800600" y="4471988"/>
          <p14:tracePt t="116443" x="4808538" y="4471988"/>
          <p14:tracePt t="116451" x="4822825" y="4465638"/>
          <p14:tracePt t="116467" x="4829175" y="4465638"/>
          <p14:tracePt t="116475" x="4843463" y="4465638"/>
          <p14:tracePt t="116476" x="4851400" y="4465638"/>
          <p14:tracePt t="116492" x="4857750" y="4457700"/>
          <p14:tracePt t="116563" x="4872038" y="4457700"/>
          <p14:tracePt t="116843" x="4879975" y="4457700"/>
          <p14:tracePt t="116891" x="4886325" y="4457700"/>
          <p14:tracePt t="116907" x="4900613" y="4457700"/>
          <p14:tracePt t="116915" x="4914900" y="4457700"/>
          <p14:tracePt t="116920" x="4922838" y="4457700"/>
          <p14:tracePt t="116924" x="4937125" y="4457700"/>
          <p14:tracePt t="116942" x="4965700" y="4457700"/>
          <p14:tracePt t="116958" x="5022850" y="4457700"/>
          <p14:tracePt t="116974" x="5100638" y="4457700"/>
          <p14:tracePt t="116992" x="5143500" y="4457700"/>
          <p14:tracePt t="117008" x="5180013" y="4457700"/>
          <p14:tracePt t="117025" x="5186363" y="4457700"/>
          <p14:tracePt t="117041" x="5214938" y="4457700"/>
          <p14:tracePt t="117041" x="5222875" y="4457700"/>
          <p14:tracePt t="117075" x="5272088" y="4457700"/>
          <p14:tracePt t="117076" x="5337175" y="4457700"/>
          <p14:tracePt t="117092" x="5408613" y="4457700"/>
          <p14:tracePt t="117107" x="5457825" y="4457700"/>
          <p14:tracePt t="117125" x="5486400" y="4457700"/>
          <p14:tracePt t="117141" x="5494338" y="4457700"/>
          <p14:tracePt t="117158" x="5529263" y="4457700"/>
          <p14:tracePt t="117174" x="5572125" y="4457700"/>
          <p14:tracePt t="117191" x="5629275" y="4457700"/>
          <p14:tracePt t="117207" x="5680075" y="4457700"/>
          <p14:tracePt t="117225" x="5772150" y="4457700"/>
          <p14:tracePt t="117241" x="5829300" y="4457700"/>
          <p14:tracePt t="117257" x="5880100" y="4457700"/>
          <p14:tracePt t="117274" x="5943600" y="4457700"/>
          <p14:tracePt t="117291" x="5965825" y="4457700"/>
          <p14:tracePt t="117307" x="6008688" y="4457700"/>
          <p14:tracePt t="117325" x="6086475" y="4457700"/>
          <p14:tracePt t="117340" x="6172200" y="4457700"/>
          <p14:tracePt t="117358" x="6251575" y="4457700"/>
          <p14:tracePt t="117374" x="6357938" y="4457700"/>
          <p14:tracePt t="117392" x="6500813" y="4471988"/>
          <p14:tracePt t="117407" x="6580188" y="4471988"/>
          <p14:tracePt t="117424" x="6651625" y="4471988"/>
          <p14:tracePt t="117440" x="6729413" y="4486275"/>
          <p14:tracePt t="117457" x="6823075" y="4494213"/>
          <p14:tracePt t="117474" x="7000875" y="4529138"/>
          <p14:tracePt t="117491" x="7094538" y="4543425"/>
          <p14:tracePt t="117507" x="7186613" y="4551363"/>
          <p14:tracePt t="117524" x="7272338" y="4579938"/>
          <p14:tracePt t="117540" x="7323138" y="4594225"/>
          <p14:tracePt t="117557" x="7380288" y="4594225"/>
          <p14:tracePt t="117574" x="7415213" y="4600575"/>
          <p14:tracePt t="117592" x="7429500" y="4600575"/>
          <p14:tracePt t="117607" x="7451725" y="4600575"/>
          <p14:tracePt t="117624" x="7466013" y="4600575"/>
          <p14:tracePt t="117641" x="7500938" y="4600575"/>
          <p14:tracePt t="117657" x="7515225" y="4600575"/>
          <p14:tracePt t="117674" x="7537450" y="4600575"/>
          <p14:tracePt t="117714" x="7543800" y="4600575"/>
          <p14:tracePt t="117745" x="7551738" y="4600575"/>
          <p14:tracePt t="117754" x="7566025" y="4600575"/>
          <p14:tracePt t="117770" x="7572375" y="4600575"/>
          <p14:tracePt t="117779" x="7580313" y="4600575"/>
          <p14:tracePt t="117796" x="7586663" y="4600575"/>
          <p14:tracePt t="117807" x="7600950" y="4600575"/>
          <p14:tracePt t="117807" x="7623175" y="4600575"/>
          <p14:tracePt t="117828" x="7637463" y="4579938"/>
          <p14:tracePt t="117843" x="7643813" y="4572000"/>
          <p14:tracePt t="117845" x="7672388" y="4565650"/>
          <p14:tracePt t="117883" x="7700963" y="4543425"/>
          <p14:tracePt t="117890" x="7708900" y="4537075"/>
          <p14:tracePt t="117923" x="7715250" y="4529138"/>
          <p14:tracePt t="117931" x="7729538" y="4529138"/>
          <p14:tracePt t="117939" x="7751763" y="4522788"/>
          <p14:tracePt t="117945" x="7758113" y="4522788"/>
          <p14:tracePt t="117956" x="7772400" y="4522788"/>
          <p14:tracePt t="117974" x="7786688" y="4514850"/>
          <p14:tracePt t="117989" x="7794625" y="4508500"/>
          <p14:tracePt t="118006" x="7815263" y="4500563"/>
          <p14:tracePt t="118023" x="7829550" y="4500563"/>
          <p14:tracePt t="118243" x="7823200" y="4500563"/>
          <p14:tracePt t="118244" x="7815263" y="4500563"/>
          <p14:tracePt t="118259" x="7808913" y="4500563"/>
          <p14:tracePt t="118260" x="7794625" y="4500563"/>
          <p14:tracePt t="118273" x="7751763" y="4508500"/>
          <p14:tracePt t="118289" x="7708900" y="4514850"/>
          <p14:tracePt t="118306" x="7629525" y="4529138"/>
          <p14:tracePt t="118323" x="7600950" y="4529138"/>
          <p14:tracePt t="118340" x="7558088" y="4543425"/>
          <p14:tracePt t="118356" x="7500938" y="4543425"/>
          <p14:tracePt t="118373" x="7423150" y="4543425"/>
          <p14:tracePt t="118389" x="7372350" y="4543425"/>
          <p14:tracePt t="118406" x="7294563" y="4543425"/>
          <p14:tracePt t="118422" x="7237413" y="4551363"/>
          <p14:tracePt t="118439" x="7194550" y="4565650"/>
          <p14:tracePt t="118455" x="7151688" y="4565650"/>
          <p14:tracePt t="118473" x="7100888" y="4565650"/>
          <p14:tracePt t="118489" x="7051675" y="4565650"/>
          <p14:tracePt t="118506" x="6972300" y="4565650"/>
          <p14:tracePt t="118522" x="6880225" y="4565650"/>
          <p14:tracePt t="118540" x="6794500" y="4594225"/>
          <p14:tracePt t="118555" x="6751638" y="4594225"/>
          <p14:tracePt t="118572" x="6686550" y="4600575"/>
          <p14:tracePt t="118589" x="6608763" y="4600575"/>
          <p14:tracePt t="118606" x="6529388" y="4600575"/>
          <p14:tracePt t="118622" x="6443663" y="4600575"/>
          <p14:tracePt t="118639" x="6315075" y="4614863"/>
          <p14:tracePt t="118656" x="6180138" y="4629150"/>
          <p14:tracePt t="118672" x="6022975" y="4629150"/>
          <p14:tracePt t="118688" x="5915025" y="4629150"/>
          <p14:tracePt t="118705" x="5843588" y="4629150"/>
          <p14:tracePt t="118705" x="5808663" y="4629150"/>
          <p14:tracePt t="118723" x="5737225" y="4643438"/>
          <p14:tracePt t="118739" x="5680075" y="4643438"/>
          <p14:tracePt t="118755" x="5637213" y="4643438"/>
          <p14:tracePt t="118773" x="5614988" y="4643438"/>
          <p14:tracePt t="118788" x="5572125" y="4643438"/>
          <p14:tracePt t="118806" x="5529263" y="4643438"/>
          <p14:tracePt t="118821" x="5500688" y="4643438"/>
          <p14:tracePt t="118839" x="5494338" y="4643438"/>
          <p14:tracePt t="121267" x="5508625" y="4643438"/>
          <p14:tracePt t="121275" x="5522913" y="4637088"/>
          <p14:tracePt t="121277" x="5537200" y="4594225"/>
          <p14:tracePt t="121285" x="5572125" y="4494213"/>
          <p14:tracePt t="121301" x="5637213" y="4308475"/>
          <p14:tracePt t="121319" x="5700713" y="4157663"/>
          <p14:tracePt t="121335" x="5757863" y="4008438"/>
          <p14:tracePt t="121353" x="5815013" y="3900488"/>
          <p14:tracePt t="121368" x="5915025" y="3743325"/>
          <p14:tracePt t="121386" x="5980113" y="3622675"/>
          <p14:tracePt t="121401" x="6051550" y="3479800"/>
          <p14:tracePt t="121419" x="6086475" y="3422650"/>
          <p14:tracePt t="121435" x="6122988" y="3365500"/>
          <p14:tracePt t="121452" x="6137275" y="3336925"/>
          <p14:tracePt t="121468" x="6165850" y="3314700"/>
          <p14:tracePt t="121484" x="6215063" y="3294063"/>
          <p14:tracePt t="121502" x="6265863" y="3257550"/>
          <p14:tracePt t="121518" x="6351588" y="3214688"/>
          <p14:tracePt t="121535" x="6472238" y="3122613"/>
          <p14:tracePt t="121552" x="6594475" y="3057525"/>
          <p14:tracePt t="121567" x="6694488" y="2994025"/>
          <p14:tracePt t="121585" x="6772275" y="2971800"/>
          <p14:tracePt t="121714" x="6794500" y="2951163"/>
          <p14:tracePt t="121723" x="6808788" y="2936875"/>
          <p14:tracePt t="121731" x="6815138" y="2928938"/>
          <p14:tracePt t="121737" x="6823075" y="2922588"/>
          <p14:tracePt t="121751" x="6858000" y="2886075"/>
          <p14:tracePt t="121767" x="6894513" y="2851150"/>
          <p14:tracePt t="121784" x="6900863" y="2843213"/>
          <p14:tracePt t="121940" x="6851650" y="2843213"/>
          <p14:tracePt t="121947" x="6780213" y="2843213"/>
          <p14:tracePt t="121955" x="6723063" y="2851150"/>
          <p14:tracePt t="121963" x="6637338" y="2857500"/>
          <p14:tracePt t="121969" x="6508750" y="2886075"/>
          <p14:tracePt t="121984" x="6443663" y="2886075"/>
          <p14:tracePt t="122000" x="6400800" y="2886075"/>
          <p14:tracePt t="122017" x="6343650" y="2886075"/>
          <p14:tracePt t="122034" x="6100763" y="2908300"/>
          <p14:tracePt t="122051" x="5772150" y="2951163"/>
          <p14:tracePt t="122069" x="5372100" y="2951163"/>
          <p14:tracePt t="122084" x="4943475" y="2951163"/>
          <p14:tracePt t="122100" x="4637088" y="2943225"/>
          <p14:tracePt t="122117" x="4394200" y="2914650"/>
          <p14:tracePt t="122134" x="4179888" y="2865438"/>
          <p14:tracePt t="122151" x="3986213" y="2851150"/>
          <p14:tracePt t="122167" x="3765550" y="2808288"/>
          <p14:tracePt t="122184" x="3486150" y="2765425"/>
          <p14:tracePt t="122201" x="3194050" y="2722563"/>
          <p14:tracePt t="122218" x="2928938" y="2700338"/>
          <p14:tracePt t="122234" x="2671763" y="2700338"/>
          <p14:tracePt t="122234" x="2565400" y="2671763"/>
          <p14:tracePt t="122251" x="2393950" y="2643188"/>
          <p14:tracePt t="122268" x="2228850" y="2622550"/>
          <p14:tracePt t="122283" x="2085975" y="2608263"/>
          <p14:tracePt t="122301" x="1951038" y="2608263"/>
          <p14:tracePt t="122316" x="1793875" y="2608263"/>
          <p14:tracePt t="122333" x="1636713" y="2608263"/>
          <p14:tracePt t="122350" x="1493838" y="2600325"/>
          <p14:tracePt t="122367" x="1371600" y="2600325"/>
          <p14:tracePt t="122384" x="1265238" y="2600325"/>
          <p14:tracePt t="122401" x="1157288" y="2600325"/>
          <p14:tracePt t="122417" x="1071563" y="2600325"/>
          <p14:tracePt t="122434" x="957263" y="2600325"/>
          <p14:tracePt t="122450" x="885825" y="2593975"/>
          <p14:tracePt t="122467" x="865188" y="2579688"/>
          <p14:tracePt t="122483" x="828675" y="2579688"/>
          <p14:tracePt t="122500" x="814388" y="2579688"/>
          <p14:tracePt t="122517" x="771525" y="2565400"/>
          <p14:tracePt t="122534" x="765175" y="2557463"/>
          <p14:tracePt t="122550" x="742950" y="2557463"/>
          <p14:tracePt t="122567" x="736600" y="2557463"/>
          <p14:tracePt t="122583" x="728663" y="2551113"/>
          <p14:tracePt t="122643" x="722313" y="2543175"/>
          <p14:tracePt t="122654" x="722313" y="2522538"/>
          <p14:tracePt t="122666" x="722313" y="2514600"/>
          <p14:tracePt t="122683" x="722313" y="2471738"/>
          <p14:tracePt t="122684" x="757238" y="2436813"/>
          <p14:tracePt t="122700" x="785813" y="2408238"/>
          <p14:tracePt t="122717" x="828675" y="2400300"/>
          <p14:tracePt t="122733" x="893763" y="2379663"/>
          <p14:tracePt t="122749" x="993775" y="2357438"/>
          <p14:tracePt t="122767" x="1085850" y="2336800"/>
          <p14:tracePt t="122783" x="1193800" y="2328863"/>
          <p14:tracePt t="122800" x="1322388" y="2328863"/>
          <p14:tracePt t="122816" x="1471613" y="2328863"/>
          <p14:tracePt t="122833" x="1628775" y="2328863"/>
          <p14:tracePt t="122849" x="1957388" y="2328863"/>
          <p14:tracePt t="122867" x="2179638" y="2328863"/>
          <p14:tracePt t="122883" x="2422525" y="2328863"/>
          <p14:tracePt t="122899" x="2757488" y="2386013"/>
          <p14:tracePt t="122916" x="3122613" y="2457450"/>
          <p14:tracePt t="122933" x="3536950" y="2551113"/>
          <p14:tracePt t="122949" x="3929063" y="2600325"/>
          <p14:tracePt t="122967" x="4251325" y="2600325"/>
          <p14:tracePt t="122982" x="4543425" y="2600325"/>
          <p14:tracePt t="123000" x="4765675" y="2600325"/>
          <p14:tracePt t="123016" x="4922838" y="2600325"/>
          <p14:tracePt t="123033" x="5094288" y="2614613"/>
          <p14:tracePt t="123049" x="5222875" y="2614613"/>
          <p14:tracePt t="123049" x="5322888" y="2614613"/>
          <p14:tracePt t="123068" x="5465763" y="2614613"/>
          <p14:tracePt t="123083" x="5614988" y="2614613"/>
          <p14:tracePt t="123099" x="5808663" y="2614613"/>
          <p14:tracePt t="123115" x="6037263" y="2593975"/>
          <p14:tracePt t="123133" x="6272213" y="2593975"/>
          <p14:tracePt t="123149" x="6494463" y="2593975"/>
          <p14:tracePt t="123167" x="6737350" y="2593975"/>
          <p14:tracePt t="123182" x="6943725" y="2593975"/>
          <p14:tracePt t="123199" x="7165975" y="2593975"/>
          <p14:tracePt t="123216" x="7358063" y="2593975"/>
          <p14:tracePt t="123233" x="7543800" y="2593975"/>
          <p14:tracePt t="123248" x="7766050" y="2593975"/>
          <p14:tracePt t="123266" x="7972425" y="2593975"/>
          <p14:tracePt t="123282" x="8172450" y="2579688"/>
          <p14:tracePt t="123300" x="8251825" y="2571750"/>
          <p14:tracePt t="123315" x="8280400" y="2565400"/>
          <p14:tracePt t="123333" x="8294688" y="2565400"/>
          <p14:tracePt t="123348" x="8337550" y="2565400"/>
          <p14:tracePt t="123366" x="8415338" y="2565400"/>
          <p14:tracePt t="123382" x="8480425" y="2565400"/>
          <p14:tracePt t="123399" x="8537575" y="2543175"/>
          <p14:tracePt t="123416" x="8594725" y="2522538"/>
          <p14:tracePt t="123433" x="8629650" y="2514600"/>
          <p14:tracePt t="123507" x="8637588" y="2508250"/>
          <p14:tracePt t="123539" x="8643938" y="2493963"/>
          <p14:tracePt t="123547" x="8666163" y="2471738"/>
          <p14:tracePt t="123651" x="8666163" y="2457450"/>
          <p14:tracePt t="123660" x="8643938" y="2428875"/>
          <p14:tracePt t="123667" x="8615363" y="2428875"/>
          <p14:tracePt t="123675" x="8586788" y="2400300"/>
          <p14:tracePt t="123683" x="8494713" y="2379663"/>
          <p14:tracePt t="123683" x="8437563" y="2379663"/>
          <p14:tracePt t="123699" x="8343900" y="2343150"/>
          <p14:tracePt t="123715" x="8251825" y="2343150"/>
          <p14:tracePt t="123732" x="8172450" y="2343150"/>
          <p14:tracePt t="123748" x="8094663" y="2343150"/>
          <p14:tracePt t="123765" x="8029575" y="2343150"/>
          <p14:tracePt t="123781" x="7923213" y="2343150"/>
          <p14:tracePt t="123798" x="7837488" y="2343150"/>
          <p14:tracePt t="123814" x="7680325" y="2343150"/>
          <p14:tracePt t="123831" x="7537450" y="2328863"/>
          <p14:tracePt t="123847" x="7366000" y="2328863"/>
          <p14:tracePt t="123864" x="7194550" y="2328863"/>
          <p14:tracePt t="123881" x="6986588" y="2328863"/>
          <p14:tracePt t="123881" x="6865938" y="2328863"/>
          <p14:tracePt t="123899" x="6543675" y="2328863"/>
          <p14:tracePt t="123914" x="6051550" y="2328863"/>
          <p14:tracePt t="123931" x="5394325" y="2251075"/>
          <p14:tracePt t="123948" x="4686300" y="2151063"/>
          <p14:tracePt t="123964" x="4029075" y="2071688"/>
          <p14:tracePt t="123981" x="3394075" y="1971675"/>
          <p14:tracePt t="123998" x="2822575" y="1885950"/>
          <p14:tracePt t="124014" x="2336800" y="1836738"/>
          <p14:tracePt t="124031" x="1928813" y="1765300"/>
          <p14:tracePt t="124048" x="1614488" y="1714500"/>
          <p14:tracePt t="124065" x="1357313" y="1700213"/>
          <p14:tracePt t="124081" x="1136650" y="1685925"/>
          <p14:tracePt t="124097" x="793750" y="1685925"/>
          <p14:tracePt t="124115" x="585788" y="1685925"/>
          <p14:tracePt t="124131" x="465138" y="1685925"/>
          <p14:tracePt t="124148" x="371475" y="1685925"/>
          <p14:tracePt t="124164" x="350838" y="1665288"/>
          <p14:tracePt t="124181" x="307975" y="1665288"/>
          <p14:tracePt t="124197" x="265113" y="1665288"/>
          <p14:tracePt t="124214" x="193675" y="1665288"/>
          <p14:tracePt t="124231" x="128588" y="1679575"/>
          <p14:tracePt t="124248" x="71438" y="1708150"/>
          <p14:tracePt t="124264" x="36513" y="1722438"/>
          <p14:tracePt t="124281" x="22225" y="1743075"/>
          <p14:tracePt t="124298" x="0" y="1765300"/>
          <p14:tracePt t="124314" x="0" y="1879600"/>
          <p14:tracePt t="124330" x="0" y="1985963"/>
          <p14:tracePt t="124348" x="0" y="2085975"/>
          <p14:tracePt t="124363" x="0" y="2157413"/>
          <p14:tracePt t="124381" x="0" y="2257425"/>
          <p14:tracePt t="124397" x="0" y="2365375"/>
          <p14:tracePt t="124415" x="28575" y="2493963"/>
          <p14:tracePt t="124431" x="100013" y="2614613"/>
          <p14:tracePt t="124447" x="142875" y="2700338"/>
          <p14:tracePt t="124464" x="214313" y="2800350"/>
          <p14:tracePt t="124481" x="293688" y="2879725"/>
          <p14:tracePt t="124497" x="357188" y="2943225"/>
          <p14:tracePt t="124514" x="542925" y="3051175"/>
          <p14:tracePt t="124531" x="614363" y="3079750"/>
          <p14:tracePt t="124547" x="665163" y="3108325"/>
          <p14:tracePt t="124563" x="722313" y="3151188"/>
          <p14:tracePt t="124580" x="757238" y="3165475"/>
          <p14:tracePt t="124597" x="828675" y="3194050"/>
          <p14:tracePt t="124614" x="936625" y="3214688"/>
          <p14:tracePt t="124630" x="1085850" y="3243263"/>
          <p14:tracePt t="124648" x="1243013" y="3251200"/>
          <p14:tracePt t="124663" x="1428750" y="3251200"/>
          <p14:tracePt t="124681" x="1585913" y="3251200"/>
          <p14:tracePt t="124697" x="1779588" y="3251200"/>
          <p14:tracePt t="124714" x="1951038" y="3265488"/>
          <p14:tracePt t="124730" x="2286000" y="3322638"/>
          <p14:tracePt t="124748" x="2493963" y="3328988"/>
          <p14:tracePt t="124764" x="2751138" y="3328988"/>
          <p14:tracePt t="124781" x="3008313" y="3343275"/>
          <p14:tracePt t="124797" x="3286125" y="3371850"/>
          <p14:tracePt t="124814" x="3565525" y="3414713"/>
          <p14:tracePt t="124830" x="3822700" y="3457575"/>
          <p14:tracePt t="124847" x="4051300" y="3479800"/>
          <p14:tracePt t="124863" x="4243388" y="3508375"/>
          <p14:tracePt t="124880" x="4451350" y="3508375"/>
          <p14:tracePt t="124896" x="4637088" y="3508375"/>
          <p14:tracePt t="124914" x="4829175" y="3508375"/>
          <p14:tracePt t="124930" x="5072063" y="3508375"/>
          <p14:tracePt t="124948" x="5229225" y="3508375"/>
          <p14:tracePt t="124963" x="5365750" y="3508375"/>
          <p14:tracePt t="124981" x="5557838" y="3508375"/>
          <p14:tracePt t="124997" x="5780088" y="3508375"/>
          <p14:tracePt t="125013" x="6000750" y="3508375"/>
          <p14:tracePt t="125029" x="6194425" y="3508375"/>
          <p14:tracePt t="125047" x="6380163" y="3508375"/>
          <p14:tracePt t="125062" x="6557963" y="3508375"/>
          <p14:tracePt t="125080" x="6657975" y="3508375"/>
          <p14:tracePt t="125096" x="6786563" y="3500438"/>
          <p14:tracePt t="125113" x="6965950" y="3479800"/>
          <p14:tracePt t="125129" x="7215188" y="3443288"/>
          <p14:tracePt t="125147" x="7286625" y="3429000"/>
          <p14:tracePt t="125162" x="7337425" y="3422650"/>
          <p14:tracePt t="125180" x="7366000" y="3400425"/>
          <p14:tracePt t="125196" x="7408863" y="3394075"/>
          <p14:tracePt t="125213" x="7443788" y="3379788"/>
          <p14:tracePt t="125230" x="7500938" y="3336925"/>
          <p14:tracePt t="125246" x="7558088" y="3300413"/>
          <p14:tracePt t="125263" x="7600950" y="3279775"/>
          <p14:tracePt t="125280" x="7651750" y="3257550"/>
          <p14:tracePt t="125296" x="7715250" y="3214688"/>
          <p14:tracePt t="125313" x="7780338" y="3186113"/>
          <p14:tracePt t="125329" x="7880350" y="3128963"/>
          <p14:tracePt t="125329" x="7908925" y="3108325"/>
          <p14:tracePt t="125347" x="7980363" y="3057525"/>
          <p14:tracePt t="125363" x="8023225" y="3043238"/>
          <p14:tracePt t="125380" x="8080375" y="3000375"/>
          <p14:tracePt t="125396" x="8158163" y="2951163"/>
          <p14:tracePt t="125413" x="8215313" y="2922588"/>
          <p14:tracePt t="125429" x="8315325" y="2857500"/>
          <p14:tracePt t="125445" x="8372475" y="2828925"/>
          <p14:tracePt t="125462" x="8429625" y="2800350"/>
          <p14:tracePt t="125479" x="8466138" y="2779713"/>
          <p14:tracePt t="125495" x="8501063" y="2751138"/>
          <p14:tracePt t="125512" x="8537575" y="2722563"/>
          <p14:tracePt t="125528" x="8586788" y="2671763"/>
          <p14:tracePt t="125547" x="8609013" y="2651125"/>
          <p14:tracePt t="125563" x="8623300" y="2622550"/>
          <p14:tracePt t="125579" x="8629650" y="2614613"/>
          <p14:tracePt t="125619" x="8629650" y="2608263"/>
          <p14:tracePt t="125620" x="8629650" y="2586038"/>
          <p14:tracePt t="125629" x="8609013" y="2557463"/>
          <p14:tracePt t="125645" x="8572500" y="2543175"/>
          <p14:tracePt t="125662" x="8480425" y="2522538"/>
          <p14:tracePt t="125679" x="8351838" y="2508250"/>
          <p14:tracePt t="125695" x="8180388" y="2486025"/>
          <p14:tracePt t="125712" x="8015288" y="2471738"/>
          <p14:tracePt t="125728" x="7908925" y="2451100"/>
          <p14:tracePt t="125746" x="7829550" y="2428875"/>
          <p14:tracePt t="125762" x="7672388" y="2428875"/>
          <p14:tracePt t="125780" x="7515225" y="2428875"/>
          <p14:tracePt t="125795" x="7380288" y="2428875"/>
          <p14:tracePt t="125812" x="7251700" y="2428875"/>
          <p14:tracePt t="125828" x="7108825" y="2443163"/>
          <p14:tracePt t="125845" x="6986588" y="2465388"/>
          <p14:tracePt t="125862" x="6894513" y="2479675"/>
          <p14:tracePt t="125879" x="6780213" y="2500313"/>
          <p14:tracePt t="125895" x="6672263" y="2508250"/>
          <p14:tracePt t="125912" x="6508750" y="2536825"/>
          <p14:tracePt t="125928" x="6365875" y="2557463"/>
          <p14:tracePt t="125945" x="6208713" y="2571750"/>
          <p14:tracePt t="125945" x="6086475" y="2600325"/>
          <p14:tracePt t="125963" x="6015038" y="2614613"/>
          <p14:tracePt t="125963" x="5908675" y="2622550"/>
          <p14:tracePt t="125978" x="5729288" y="2636838"/>
          <p14:tracePt t="125995" x="5557838" y="2636838"/>
          <p14:tracePt t="126011" x="5337175" y="2636838"/>
          <p14:tracePt t="126029" x="5114925" y="2636838"/>
          <p14:tracePt t="126045" x="4872038" y="2636838"/>
          <p14:tracePt t="126062" x="4686300" y="2636838"/>
          <p14:tracePt t="126078" x="4543425" y="2636838"/>
          <p14:tracePt t="126095" x="4371975" y="2636838"/>
          <p14:tracePt t="126111" x="4179888" y="2636838"/>
          <p14:tracePt t="126128" x="3922713" y="2636838"/>
          <p14:tracePt t="126144" x="3651250" y="2636838"/>
          <p14:tracePt t="126162" x="3429000" y="2636838"/>
          <p14:tracePt t="126178" x="3114675" y="2593975"/>
          <p14:tracePt t="126196" x="2951163" y="2543175"/>
          <p14:tracePt t="126211" x="2843213" y="2543175"/>
          <p14:tracePt t="126229" x="2728913" y="2528888"/>
          <p14:tracePt t="126244" x="2622550" y="2522538"/>
          <p14:tracePt t="126262" x="2514600" y="2522538"/>
          <p14:tracePt t="126277" x="2436813" y="2522538"/>
          <p14:tracePt t="126294" x="2365375" y="2522538"/>
          <p14:tracePt t="126311" x="2271713" y="2522538"/>
          <p14:tracePt t="126328" x="2208213" y="2522538"/>
          <p14:tracePt t="126344" x="2165350" y="2522538"/>
          <p14:tracePt t="126362" x="2114550" y="2522538"/>
          <p14:tracePt t="126378" x="2043113" y="2522538"/>
          <p14:tracePt t="126395" x="1993900" y="2522538"/>
          <p14:tracePt t="126411" x="1957388" y="2522538"/>
          <p14:tracePt t="126428" x="1936750" y="2522538"/>
          <p14:tracePt t="126444" x="1900238" y="2522538"/>
          <p14:tracePt t="126462" x="1865313" y="2522538"/>
          <p14:tracePt t="126478" x="1814513" y="2522538"/>
          <p14:tracePt t="126495" x="1771650" y="2522538"/>
          <p14:tracePt t="126511" x="1736725" y="2522538"/>
          <p14:tracePt t="126528" x="1728788" y="2522538"/>
          <p14:tracePt t="126628" x="1722438" y="2522538"/>
          <p14:tracePt t="126636" x="1693863" y="2528888"/>
          <p14:tracePt t="126637" x="1685925" y="2528888"/>
          <p14:tracePt t="126644" x="1679575" y="2528888"/>
          <p14:tracePt t="126721" x="1665288" y="2528888"/>
          <p14:tracePt t="126730" x="1657350" y="2528888"/>
          <p14:tracePt t="126744" x="1651000" y="2528888"/>
          <p14:tracePt t="126745" x="1643063" y="2528888"/>
          <p14:tracePt t="126761" x="1608138" y="2543175"/>
          <p14:tracePt t="126777" x="1557338" y="2551113"/>
          <p14:tracePt t="126794" x="1408113" y="2579688"/>
          <p14:tracePt t="126811" x="1314450" y="2593975"/>
          <p14:tracePt t="126828" x="1285875" y="2593975"/>
          <p14:tracePt t="126843" x="1271588" y="2600325"/>
          <p14:tracePt t="126861" x="1236663" y="2600325"/>
          <p14:tracePt t="126877" x="1193800" y="2628900"/>
          <p14:tracePt t="126894" x="1150938" y="2636838"/>
          <p14:tracePt t="126910" x="1128713" y="2643188"/>
          <p14:tracePt t="127107" x="1143000" y="2643188"/>
          <p14:tracePt t="127115" x="1193800" y="2643188"/>
          <p14:tracePt t="127117" x="1208088" y="2643188"/>
          <p14:tracePt t="127127" x="1265238" y="2643188"/>
          <p14:tracePt t="127143" x="1322388" y="2643188"/>
          <p14:tracePt t="127161" x="1385888" y="2643188"/>
          <p14:tracePt t="127176" x="1485900" y="2643188"/>
          <p14:tracePt t="127194" x="1614488" y="2643188"/>
          <p14:tracePt t="127210" x="1936750" y="2643188"/>
          <p14:tracePt t="127228" x="2128838" y="2643188"/>
          <p14:tracePt t="127243" x="2300288" y="2643188"/>
          <p14:tracePt t="127260" x="2393950" y="2643188"/>
          <p14:tracePt t="127277" x="2479675" y="2643188"/>
          <p14:tracePt t="127294" x="2528888" y="2643188"/>
          <p14:tracePt t="127309" x="2593975" y="2643188"/>
          <p14:tracePt t="127327" x="2743200" y="2643188"/>
          <p14:tracePt t="127343" x="2936875" y="2643188"/>
          <p14:tracePt t="127361" x="3143250" y="2643188"/>
          <p14:tracePt t="127376" x="3365500" y="2643188"/>
          <p14:tracePt t="127393" x="3608388" y="2643188"/>
          <p14:tracePt t="127409" x="3814763" y="2643188"/>
          <p14:tracePt t="127409" x="3914775" y="2657475"/>
          <p14:tracePt t="127427" x="4122738" y="2657475"/>
          <p14:tracePt t="127442" x="4329113" y="2657475"/>
          <p14:tracePt t="127459" x="4586288" y="2657475"/>
          <p14:tracePt t="127476" x="4772025" y="2657475"/>
          <p14:tracePt t="127492" x="5000625" y="2657475"/>
          <p14:tracePt t="127510" x="5257800" y="2657475"/>
          <p14:tracePt t="127526" x="5494338" y="2657475"/>
          <p14:tracePt t="127542" x="5765800" y="2657475"/>
          <p14:tracePt t="127559" x="6022975" y="2657475"/>
          <p14:tracePt t="127576" x="6229350" y="2657475"/>
          <p14:tracePt t="127593" x="6351588" y="2657475"/>
          <p14:tracePt t="127609" x="6408738" y="2657475"/>
          <p14:tracePt t="127609" x="6437313" y="2657475"/>
          <p14:tracePt t="127627" x="6451600" y="2657475"/>
          <p14:tracePt t="127643" x="6543675" y="2657475"/>
          <p14:tracePt t="127659" x="6651625" y="2657475"/>
          <p14:tracePt t="127675" x="6808788" y="2657475"/>
          <p14:tracePt t="127692" x="6965950" y="2657475"/>
          <p14:tracePt t="127709" x="7115175" y="2657475"/>
          <p14:tracePt t="127726" x="7186613" y="2657475"/>
          <p14:tracePt t="127742" x="7223125" y="2657475"/>
          <p14:tracePt t="127759" x="7251700" y="2657475"/>
          <p14:tracePt t="127776" x="7286625" y="2657475"/>
          <p14:tracePt t="127792" x="7329488" y="2657475"/>
          <p14:tracePt t="127808" x="7351713" y="2657475"/>
          <p14:tracePt t="127825" x="7386638" y="2657475"/>
          <p14:tracePt t="127843" x="7466013" y="2657475"/>
          <p14:tracePt t="127859" x="7529513" y="2657475"/>
          <p14:tracePt t="127875" x="7608888" y="2657475"/>
          <p14:tracePt t="127893" x="7643813" y="2657475"/>
          <p14:tracePt t="127910" x="7686675" y="2657475"/>
          <p14:tracePt t="127926" x="7723188" y="2665413"/>
          <p14:tracePt t="127943" x="7737475" y="2671763"/>
          <p14:tracePt t="127959" x="7751763" y="2671763"/>
          <p14:tracePt t="127976" x="7780338" y="2671763"/>
          <p14:tracePt t="127992" x="7829550" y="2686050"/>
          <p14:tracePt t="128009" x="7872413" y="2686050"/>
          <p14:tracePt t="128025" x="7908925" y="2686050"/>
          <p14:tracePt t="128025" x="7915275" y="2686050"/>
          <p14:tracePt t="128058" x="7937500" y="2686050"/>
          <p14:tracePt t="128060" x="7951788" y="2686050"/>
          <p14:tracePt t="128076" x="8001000" y="2686050"/>
          <p14:tracePt t="128092" x="8058150" y="2686050"/>
          <p14:tracePt t="128108" x="8123238" y="2671763"/>
          <p14:tracePt t="128125" x="8172450" y="2665413"/>
          <p14:tracePt t="128143" x="8186738" y="2665413"/>
          <p14:tracePt t="128158" x="8215313" y="2665413"/>
          <p14:tracePt t="128176" x="8251825" y="2651125"/>
          <p14:tracePt t="128191" x="8258175" y="2651125"/>
          <p14:tracePt t="128208" x="8286750" y="2651125"/>
          <p14:tracePt t="128226" x="8294688" y="2651125"/>
          <p14:tracePt t="128242" x="8323263" y="2636838"/>
          <p14:tracePt t="128386" x="8329613" y="2636838"/>
          <p14:tracePt t="128395" x="8329613" y="2665413"/>
          <p14:tracePt t="128403" x="8329613" y="2686050"/>
          <p14:tracePt t="128408" x="8329613" y="2736850"/>
          <p14:tracePt t="128424" x="8329613" y="2757488"/>
          <p14:tracePt t="128442" x="8329613" y="2771775"/>
          <p14:tracePt t="128458" x="8315325" y="2808288"/>
          <p14:tracePt t="128475" x="8294688" y="2836863"/>
          <p14:tracePt t="128491" x="8266113" y="2857500"/>
          <p14:tracePt t="128508" x="8223250" y="2886075"/>
          <p14:tracePt t="128524" x="8180388" y="2894013"/>
          <p14:tracePt t="128542" x="8108950" y="2908300"/>
          <p14:tracePt t="128558" x="8066088" y="2908300"/>
          <p14:tracePt t="128575" x="8001000" y="2914650"/>
          <p14:tracePt t="128592" x="7929563" y="2936875"/>
          <p14:tracePt t="128608" x="7880350" y="2936875"/>
          <p14:tracePt t="128624" x="7823200" y="2936875"/>
          <p14:tracePt t="128641" x="7743825" y="2936875"/>
          <p14:tracePt t="128657" x="7643813" y="2943225"/>
          <p14:tracePt t="128675" x="7586663" y="2951163"/>
          <p14:tracePt t="128691" x="7529513" y="2971800"/>
          <p14:tracePt t="128708" x="7494588" y="2979738"/>
          <p14:tracePt t="128724" x="7486650" y="2979738"/>
          <p14:tracePt t="128795" x="7472363" y="2979738"/>
          <p14:tracePt t="128800" x="7466013" y="2979738"/>
          <p14:tracePt t="128807" x="7429500" y="2979738"/>
          <p14:tracePt t="128824" x="7386638" y="2979738"/>
          <p14:tracePt t="128841" x="7323138" y="2979738"/>
          <p14:tracePt t="128858" x="7215188" y="2979738"/>
          <p14:tracePt t="128858" x="7180263" y="2971800"/>
          <p14:tracePt t="128875" x="7108825" y="2957513"/>
          <p14:tracePt t="128891" x="7037388" y="2957513"/>
          <p14:tracePt t="128907" x="6965950" y="2957513"/>
          <p14:tracePt t="128924" x="6900863" y="2957513"/>
          <p14:tracePt t="128941" x="6843713" y="2957513"/>
          <p14:tracePt t="128957" x="6800850" y="2951163"/>
          <p14:tracePt t="128974" x="6794500" y="2943225"/>
          <p14:tracePt t="129050" x="6780213" y="2936875"/>
          <p14:tracePt t="129059" x="6757988" y="2914650"/>
          <p14:tracePt t="129064" x="6751638" y="2886075"/>
          <p14:tracePt t="129074" x="6743700" y="2871788"/>
          <p14:tracePt t="129122" x="6737350" y="2857500"/>
          <p14:tracePt t="129129" x="6715125" y="2814638"/>
          <p14:tracePt t="129131" x="6708775" y="2808288"/>
          <p14:tracePt t="129141" x="6700838" y="2794000"/>
          <p14:tracePt t="129157" x="6694488" y="2757488"/>
          <p14:tracePt t="129203" x="6694488" y="2751138"/>
          <p14:tracePt t="129211" x="6672263" y="2722563"/>
          <p14:tracePt t="129224" x="6665913" y="2714625"/>
          <p14:tracePt t="129225" x="6665913" y="2708275"/>
          <p14:tracePt t="129241" x="6657975" y="2693988"/>
          <p14:tracePt t="129299" x="6657975" y="2686050"/>
          <p14:tracePt t="129347" x="6657975" y="2679700"/>
          <p14:tracePt t="129355" x="6657975" y="2657475"/>
          <p14:tracePt t="129361" x="6657975" y="2628900"/>
          <p14:tracePt t="129373" x="6657975" y="2608263"/>
          <p14:tracePt t="129391" x="6657975" y="2600325"/>
          <p14:tracePt t="129406" x="6657975" y="2579688"/>
          <p14:tracePt t="129423" x="6657975" y="2565400"/>
          <p14:tracePt t="129440" x="6657975" y="2543175"/>
          <p14:tracePt t="129456" x="6657975" y="2528888"/>
          <p14:tracePt t="129474" x="6657975" y="2500313"/>
          <p14:tracePt t="129490" x="6665913" y="2471738"/>
          <p14:tracePt t="129507" x="6680200" y="2457450"/>
          <p14:tracePt t="129523" x="6694488" y="2443163"/>
          <p14:tracePt t="129539" x="6715125" y="2414588"/>
          <p14:tracePt t="129557" x="6737350" y="2400300"/>
          <p14:tracePt t="129573" x="6772275" y="2379663"/>
          <p14:tracePt t="129589" x="6794500" y="2351088"/>
          <p14:tracePt t="129606" x="6823075" y="2328863"/>
          <p14:tracePt t="129623" x="6837363" y="2314575"/>
          <p14:tracePt t="129639" x="6872288" y="2286000"/>
          <p14:tracePt t="129656" x="6880225" y="2279650"/>
          <p14:tracePt t="129673" x="6886575" y="2271713"/>
          <p14:tracePt t="129689" x="6923088" y="2251075"/>
          <p14:tracePt t="129707" x="6937375" y="2251075"/>
          <p14:tracePt t="129725" x="6965950" y="2243138"/>
          <p14:tracePt t="129740" x="7029450" y="2243138"/>
          <p14:tracePt t="129756" x="7094538" y="2228850"/>
          <p14:tracePt t="129773" x="7186613" y="2214563"/>
          <p14:tracePt t="129789" x="7251700" y="2200275"/>
          <p14:tracePt t="129806" x="7343775" y="2200275"/>
          <p14:tracePt t="129824" x="7423150" y="2200275"/>
          <p14:tracePt t="129839" x="7500938" y="2200275"/>
          <p14:tracePt t="129857" x="7566025" y="2200275"/>
          <p14:tracePt t="129872" x="7637463" y="2193925"/>
          <p14:tracePt t="129889" x="7708900" y="2179638"/>
          <p14:tracePt t="129905" x="7808913" y="2157413"/>
          <p14:tracePt t="129924" x="7866063" y="2157413"/>
          <p14:tracePt t="129939" x="7908925" y="2157413"/>
          <p14:tracePt t="129957" x="7951788" y="2157413"/>
          <p14:tracePt t="129973" x="7966075" y="2157413"/>
          <p14:tracePt t="129990" x="7986713" y="2157413"/>
          <p14:tracePt t="130006" x="8023225" y="2165350"/>
          <p14:tracePt t="130023" x="8051800" y="2171700"/>
          <p14:tracePt t="130039" x="8072438" y="2179638"/>
          <p14:tracePt t="130056" x="8094663" y="2185988"/>
          <p14:tracePt t="130072" x="8108950" y="2193925"/>
          <p14:tracePt t="130089" x="8123238" y="2193925"/>
          <p14:tracePt t="130105" x="8158163" y="2208213"/>
          <p14:tracePt t="130123" x="8166100" y="2214563"/>
          <p14:tracePt t="130139" x="8194675" y="2222500"/>
          <p14:tracePt t="130155" x="8201025" y="2228850"/>
          <p14:tracePt t="130172" x="8215313" y="2257425"/>
          <p14:tracePt t="130189" x="8237538" y="2279650"/>
          <p14:tracePt t="130205" x="8243888" y="2286000"/>
          <p14:tracePt t="130243" x="8251825" y="2308225"/>
          <p14:tracePt t="130244" x="8266113" y="2322513"/>
          <p14:tracePt t="130256" x="8272463" y="2328863"/>
          <p14:tracePt t="130272" x="8294688" y="2351088"/>
          <p14:tracePt t="130289" x="8323263" y="2379663"/>
          <p14:tracePt t="130305" x="8351838" y="2414588"/>
          <p14:tracePt t="130305" x="8358188" y="2422525"/>
          <p14:tracePt t="130323" x="8372475" y="2436813"/>
          <p14:tracePt t="130362" x="8380413" y="2443163"/>
          <p14:tracePt t="130363" x="8386763" y="2451100"/>
          <p14:tracePt t="130379" x="8394700" y="2465388"/>
          <p14:tracePt t="130388" x="8401050" y="2486025"/>
          <p14:tracePt t="130405" x="8408988" y="2508250"/>
          <p14:tracePt t="130422" x="8415338" y="2522538"/>
          <p14:tracePt t="130459" x="8415338" y="2528888"/>
          <p14:tracePt t="130460" x="8437563" y="2551113"/>
          <p14:tracePt t="130471" x="8437563" y="2571750"/>
          <p14:tracePt t="130489" x="8437563" y="2593975"/>
          <p14:tracePt t="130505" x="8443913" y="2614613"/>
          <p14:tracePt t="130522" x="8443913" y="2643188"/>
          <p14:tracePt t="130539" x="8443913" y="2686050"/>
          <p14:tracePt t="130556" x="8443913" y="2736850"/>
          <p14:tracePt t="130571" x="8443913" y="2757488"/>
          <p14:tracePt t="130589" x="8443913" y="2786063"/>
          <p14:tracePt t="130605" x="8443913" y="2794000"/>
          <p14:tracePt t="130659" x="8443913" y="2800350"/>
          <p14:tracePt t="130666" x="8443913" y="2822575"/>
          <p14:tracePt t="130675" x="8443913" y="2828925"/>
          <p14:tracePt t="130688" x="8429625" y="2843213"/>
          <p14:tracePt t="130704" x="8423275" y="2851150"/>
          <p14:tracePt t="130721" x="8401050" y="2894013"/>
          <p14:tracePt t="130738" x="8380413" y="2922588"/>
          <p14:tracePt t="130756" x="8351838" y="2951163"/>
          <p14:tracePt t="130771" x="8343900" y="2971800"/>
          <p14:tracePt t="130789" x="8329613" y="3000375"/>
          <p14:tracePt t="130804" x="8301038" y="3022600"/>
          <p14:tracePt t="130822" x="8258175" y="3051175"/>
          <p14:tracePt t="130838" x="8215313" y="3079750"/>
          <p14:tracePt t="130855" x="8180388" y="3100388"/>
          <p14:tracePt t="130871" x="8137525" y="3122613"/>
          <p14:tracePt t="130889" x="8108950" y="3143250"/>
          <p14:tracePt t="130905" x="8051800" y="3151188"/>
          <p14:tracePt t="130922" x="7994650" y="3151188"/>
          <p14:tracePt t="130937" x="7915275" y="3151188"/>
          <p14:tracePt t="130955" x="7858125" y="3151188"/>
          <p14:tracePt t="130971" x="7815263" y="3151188"/>
          <p14:tracePt t="130987" x="7751763" y="3151188"/>
          <p14:tracePt t="131004" x="7694613" y="3157538"/>
          <p14:tracePt t="131021" x="7637463" y="3171825"/>
          <p14:tracePt t="131037" x="7580313" y="3171825"/>
          <p14:tracePt t="131055" x="7515225" y="3165475"/>
          <p14:tracePt t="131071" x="7423150" y="3143250"/>
          <p14:tracePt t="131088" x="7343775" y="3143250"/>
          <p14:tracePt t="131104" x="7265988" y="3143250"/>
          <p14:tracePt t="131121" x="7200900" y="3143250"/>
          <p14:tracePt t="131137" x="7115175" y="3114675"/>
          <p14:tracePt t="131156" x="7080250" y="3108325"/>
          <p14:tracePt t="131170" x="7051675" y="3100388"/>
          <p14:tracePt t="131187" x="7037388" y="3100388"/>
          <p14:tracePt t="131204" x="7029450" y="3100388"/>
          <p14:tracePt t="131221" x="7008813" y="3079750"/>
          <p14:tracePt t="131238" x="6986588" y="3071813"/>
          <p14:tracePt t="131254" x="6965950" y="3057525"/>
          <p14:tracePt t="131271" x="6943725" y="3051175"/>
          <p14:tracePt t="131287" x="6915150" y="3036888"/>
          <p14:tracePt t="131304" x="6908800" y="3028950"/>
          <p14:tracePt t="131320" x="6900863" y="3022600"/>
          <p14:tracePt t="131337" x="6865938" y="2994025"/>
          <p14:tracePt t="131354" x="6843713" y="2965450"/>
          <p14:tracePt t="131371" x="6823075" y="2943225"/>
          <p14:tracePt t="131387" x="6815138" y="2928938"/>
          <p14:tracePt t="131403" x="6786563" y="2908300"/>
          <p14:tracePt t="131451" x="6780213" y="2900363"/>
          <p14:tracePt t="131483" x="6772275" y="2894013"/>
          <p14:tracePt t="131491" x="6765925" y="2871788"/>
          <p14:tracePt t="131506" x="6757988" y="2865438"/>
          <p14:tracePt t="131520" x="6751638" y="2857500"/>
          <p14:tracePt t="131522" x="6751638" y="2851150"/>
          <p14:tracePt t="131537" x="6743700" y="2836863"/>
          <p14:tracePt t="131579" x="6743700" y="2828925"/>
          <p14:tracePt t="131587" x="6737350" y="2814638"/>
          <p14:tracePt t="131589" x="6737350" y="2800350"/>
          <p14:tracePt t="131605" x="6737350" y="2779713"/>
          <p14:tracePt t="131620" x="6737350" y="2751138"/>
          <p14:tracePt t="131637" x="6757988" y="2708275"/>
          <p14:tracePt t="131654" x="6765925" y="2665413"/>
          <p14:tracePt t="131670" x="6765925" y="2636838"/>
          <p14:tracePt t="131686" x="6772275" y="2608263"/>
          <p14:tracePt t="131704" x="6794500" y="2557463"/>
          <p14:tracePt t="131721" x="6800850" y="2536825"/>
          <p14:tracePt t="131736" x="6837363" y="2479675"/>
          <p14:tracePt t="131754" x="6843713" y="2443163"/>
          <p14:tracePt t="131754" x="6858000" y="2422525"/>
          <p14:tracePt t="131770" x="6886575" y="2379663"/>
          <p14:tracePt t="131787" x="6894513" y="2357438"/>
          <p14:tracePt t="131803" x="6929438" y="2314575"/>
          <p14:tracePt t="131820" x="6943725" y="2279650"/>
          <p14:tracePt t="131836" x="6972300" y="2265363"/>
          <p14:tracePt t="131853" x="6994525" y="2228850"/>
          <p14:tracePt t="131870" x="7029450" y="2200275"/>
          <p14:tracePt t="131887" x="7086600" y="2185988"/>
          <p14:tracePt t="131904" x="7143750" y="2157413"/>
          <p14:tracePt t="131920" x="7229475" y="2122488"/>
          <p14:tracePt t="131937" x="7308850" y="2100263"/>
          <p14:tracePt t="131953" x="7380288" y="2085975"/>
          <p14:tracePt t="131970" x="7472363" y="2057400"/>
          <p14:tracePt t="131987" x="7500938" y="2043113"/>
          <p14:tracePt t="132003" x="7515225" y="2043113"/>
          <p14:tracePt t="132019" x="7551738" y="2036763"/>
          <p14:tracePt t="132036" x="7580313" y="2028825"/>
          <p14:tracePt t="132052" x="7629525" y="2008188"/>
          <p14:tracePt t="132070" x="7672388" y="2000250"/>
          <p14:tracePt t="132086" x="7708900" y="1993900"/>
          <p14:tracePt t="132103" x="7729538" y="1993900"/>
          <p14:tracePt t="132120" x="7766050" y="1993900"/>
          <p14:tracePt t="132137" x="7794625" y="1985963"/>
          <p14:tracePt t="132153" x="7829550" y="1985963"/>
          <p14:tracePt t="132169" x="7872413" y="1985963"/>
          <p14:tracePt t="132186" x="7929563" y="1985963"/>
          <p14:tracePt t="132203" x="7966075" y="1985963"/>
          <p14:tracePt t="132220" x="7980363" y="1985963"/>
          <p14:tracePt t="132236" x="8001000" y="1985963"/>
          <p14:tracePt t="132252" x="8037513" y="1985963"/>
          <p14:tracePt t="132270" x="8072438" y="2008188"/>
          <p14:tracePt t="132285" x="8108950" y="2022475"/>
          <p14:tracePt t="132303" x="8151813" y="2028825"/>
          <p14:tracePt t="132319" x="8172450" y="2051050"/>
          <p14:tracePt t="132336" x="8194675" y="2065338"/>
          <p14:tracePt t="132352" x="8223250" y="2071688"/>
          <p14:tracePt t="132369" x="8237538" y="2085975"/>
          <p14:tracePt t="132386" x="8258175" y="2108200"/>
          <p14:tracePt t="132403" x="8286750" y="2128838"/>
          <p14:tracePt t="132419" x="8301038" y="2136775"/>
          <p14:tracePt t="132436" x="8315325" y="2157413"/>
          <p14:tracePt t="132452" x="8337550" y="2179638"/>
          <p14:tracePt t="132469" x="8343900" y="2185988"/>
          <p14:tracePt t="132485" x="8351838" y="2200275"/>
          <p14:tracePt t="132503" x="8351838" y="2208213"/>
          <p14:tracePt t="132518" x="8358188" y="2222500"/>
          <p14:tracePt t="132536" x="8372475" y="2243138"/>
          <p14:tracePt t="132552" x="8372475" y="2279650"/>
          <p14:tracePt t="132569" x="8372475" y="2300288"/>
          <p14:tracePt t="132585" x="8372475" y="2357438"/>
          <p14:tracePt t="132603" x="8372475" y="2379663"/>
          <p14:tracePt t="132619" x="8372475" y="2414588"/>
          <p14:tracePt t="132636" x="8372475" y="2436813"/>
          <p14:tracePt t="132652" x="8372475" y="2451100"/>
          <p14:tracePt t="132669" x="8372475" y="2457450"/>
          <p14:tracePt t="132685" x="8372475" y="2486025"/>
          <p14:tracePt t="132702" x="8372475" y="2500313"/>
          <p14:tracePt t="132719" x="8372475" y="2522538"/>
          <p14:tracePt t="132736" x="8372475" y="2565400"/>
          <p14:tracePt t="132751" x="8366125" y="2579688"/>
          <p14:tracePt t="132768" x="8366125" y="2600325"/>
          <p14:tracePt t="132785" x="8358188" y="2622550"/>
          <p14:tracePt t="132802" x="8329613" y="2651125"/>
          <p14:tracePt t="132819" x="8323263" y="2679700"/>
          <p14:tracePt t="132835" x="8308975" y="2700338"/>
          <p14:tracePt t="132851" x="8286750" y="2728913"/>
          <p14:tracePt t="132869" x="8272463" y="2743200"/>
          <p14:tracePt t="132885" x="8223250" y="2779713"/>
          <p14:tracePt t="132902" x="8194675" y="2808288"/>
          <p14:tracePt t="132918" x="8158163" y="2828925"/>
          <p14:tracePt t="132935" x="8115300" y="2857500"/>
          <p14:tracePt t="132952" x="8086725" y="2871788"/>
          <p14:tracePt t="132969" x="8029575" y="2914650"/>
          <p14:tracePt t="132985" x="8008938" y="2922588"/>
          <p14:tracePt t="133002" x="7943850" y="2951163"/>
          <p14:tracePt t="133019" x="7866063" y="2957513"/>
          <p14:tracePt t="133035" x="7794625" y="2986088"/>
          <p14:tracePt t="133051" x="7758113" y="2986088"/>
          <p14:tracePt t="133067" x="7715250" y="2986088"/>
          <p14:tracePt t="133084" x="7666038" y="3000375"/>
          <p14:tracePt t="133101" x="7615238" y="3008313"/>
          <p14:tracePt t="133118" x="7523163" y="3022600"/>
          <p14:tracePt t="133135" x="7429500" y="3043238"/>
          <p14:tracePt t="133151" x="7366000" y="3043238"/>
          <p14:tracePt t="133169" x="7294563" y="3043238"/>
          <p14:tracePt t="133185" x="7243763" y="3043238"/>
          <p14:tracePt t="133201" x="7180263" y="3043238"/>
          <p14:tracePt t="133201" x="7151688" y="3043238"/>
          <p14:tracePt t="133219" x="7100888" y="3043238"/>
          <p14:tracePt t="133235" x="7080250" y="3043238"/>
          <p14:tracePt t="133251" x="7065963" y="3036888"/>
          <p14:tracePt t="133267" x="7029450" y="3036888"/>
          <p14:tracePt t="133284" x="6994525" y="3028950"/>
          <p14:tracePt t="133301" x="6986588" y="3028950"/>
          <p14:tracePt t="133339" x="6972300" y="3022600"/>
          <p14:tracePt t="133404" x="6965950" y="3022600"/>
          <p14:tracePt t="133411" x="6943725" y="2994025"/>
          <p14:tracePt t="133427" x="6929438" y="2971800"/>
          <p14:tracePt t="133435" x="6923088" y="2951163"/>
          <p14:tracePt t="133443" x="6900863" y="2908300"/>
          <p14:tracePt t="133453" x="6886575" y="2879725"/>
          <p14:tracePt t="133467" x="6880225" y="2857500"/>
          <p14:tracePt t="133484" x="6872288" y="2814638"/>
          <p14:tracePt t="133500" x="6843713" y="2779713"/>
          <p14:tracePt t="133517" x="6837363" y="2751138"/>
          <p14:tracePt t="133534" x="6829425" y="2714625"/>
          <p14:tracePt t="133550" x="6815138" y="2679700"/>
          <p14:tracePt t="133567" x="6808788" y="2651125"/>
          <p14:tracePt t="133583" x="6808788" y="2636838"/>
          <p14:tracePt t="133601" x="6808788" y="2600325"/>
          <p14:tracePt t="133617" x="6808788" y="2579688"/>
          <p14:tracePt t="133634" x="6808788" y="2543175"/>
          <p14:tracePt t="133650" x="6808788" y="2528888"/>
          <p14:tracePt t="133667" x="6808788" y="2508250"/>
          <p14:tracePt t="133684" x="6808788" y="2479675"/>
          <p14:tracePt t="133701" x="6815138" y="2451100"/>
          <p14:tracePt t="133719" x="6829425" y="2414588"/>
          <p14:tracePt t="133733" x="6880225" y="2379663"/>
          <p14:tracePt t="133751" x="6915150" y="2365375"/>
          <p14:tracePt t="133767" x="6994525" y="2351088"/>
          <p14:tracePt t="133784" x="7051675" y="2322513"/>
          <p14:tracePt t="133800" x="7129463" y="2300288"/>
          <p14:tracePt t="133817" x="7172325" y="2286000"/>
          <p14:tracePt t="133833" x="7251700" y="2257425"/>
          <p14:tracePt t="133851" x="7315200" y="2236788"/>
          <p14:tracePt t="133867" x="7386638" y="2236788"/>
          <p14:tracePt t="133885" x="7472363" y="2222500"/>
          <p14:tracePt t="133900" x="7543800" y="2214563"/>
          <p14:tracePt t="133918" x="7608888" y="2208213"/>
          <p14:tracePt t="133934" x="7680325" y="2185988"/>
          <p14:tracePt t="133950" x="7758113" y="2185988"/>
          <p14:tracePt t="133966" x="7808913" y="2185988"/>
          <p14:tracePt t="133984" x="7880350" y="2185988"/>
          <p14:tracePt t="134000" x="7923213" y="2185988"/>
          <p14:tracePt t="134017" x="7958138" y="2185988"/>
          <p14:tracePt t="134033" x="7994650" y="2185988"/>
          <p14:tracePt t="134050" x="8051800" y="2185988"/>
          <p14:tracePt t="134067" x="8080375" y="2185988"/>
          <p14:tracePt t="134083" x="8086725" y="2185988"/>
          <p14:tracePt t="134100" x="8115300" y="2185988"/>
          <p14:tracePt t="134117" x="8129588" y="2185988"/>
          <p14:tracePt t="134133" x="8158163" y="2185988"/>
          <p14:tracePt t="134149" x="8201025" y="2208213"/>
          <p14:tracePt t="134166" x="8237538" y="2243138"/>
          <p14:tracePt t="134184" x="8258175" y="2251075"/>
          <p14:tracePt t="134199" x="8272463" y="2265363"/>
          <p14:tracePt t="134218" x="8294688" y="2279650"/>
          <p14:tracePt t="134233" x="8315325" y="2300288"/>
          <p14:tracePt t="134250" x="8329613" y="2322513"/>
          <p14:tracePt t="134266" x="8337550" y="2365375"/>
          <p14:tracePt t="134284" x="8343900" y="2386013"/>
          <p14:tracePt t="134299" x="8343900" y="2428875"/>
          <p14:tracePt t="134317" x="8343900" y="2471738"/>
          <p14:tracePt t="134333" x="8343900" y="2508250"/>
          <p14:tracePt t="134350" x="8343900" y="2522538"/>
          <p14:tracePt t="134366" x="8343900" y="2528888"/>
          <p14:tracePt t="134403" x="8343900" y="2543175"/>
          <p14:tracePt t="134404" x="8343900" y="2551113"/>
          <p14:tracePt t="134417" x="8329613" y="2593975"/>
          <p14:tracePt t="134432" x="8323263" y="2628900"/>
          <p14:tracePt t="134432" x="8315325" y="2636838"/>
          <p14:tracePt t="134451" x="8294688" y="2657475"/>
          <p14:tracePt t="134466" x="8280400" y="2686050"/>
          <p14:tracePt t="134483" x="8258175" y="2722563"/>
          <p14:tracePt t="134499" x="8251825" y="2728913"/>
          <p14:tracePt t="134517" x="8229600" y="2743200"/>
          <p14:tracePt t="134532" x="8215313" y="2771775"/>
          <p14:tracePt t="134550" x="8172450" y="2808288"/>
          <p14:tracePt t="134566" x="8129588" y="2822575"/>
          <p14:tracePt t="134583" x="8080375" y="2851150"/>
          <p14:tracePt t="134599" x="7994650" y="2908300"/>
          <p14:tracePt t="134617" x="7929563" y="2914650"/>
          <p14:tracePt t="134632" x="7872413" y="2928938"/>
          <p14:tracePt t="134649" x="7794625" y="2928938"/>
          <p14:tracePt t="134665" x="7700963" y="2928938"/>
          <p14:tracePt t="134684" x="7658100" y="2928938"/>
          <p14:tracePt t="134699" x="7643813" y="2928938"/>
          <p14:tracePt t="134716" x="7637463" y="2928938"/>
          <p14:tracePt t="134733" x="7615238" y="2928938"/>
          <p14:tracePt t="134749" x="7580313" y="2943225"/>
          <p14:tracePt t="134766" x="7558088" y="2943225"/>
          <p14:tracePt t="134783" x="7523163" y="2951163"/>
          <p14:tracePt t="134799" x="7515225" y="2951163"/>
          <p14:tracePt t="134816" x="7494588" y="2951163"/>
          <p14:tracePt t="134832" x="7472363" y="2957513"/>
          <p14:tracePt t="134849" x="7458075" y="2957513"/>
          <p14:tracePt t="134865" x="7443788" y="2957513"/>
          <p14:tracePt t="134883" x="7423150" y="2957513"/>
          <p14:tracePt t="134930" x="7415213" y="2957513"/>
          <p14:tracePt t="134971" x="7408863" y="2957513"/>
          <p14:tracePt t="134980" x="7400925" y="2965450"/>
          <p14:tracePt t="135201" x="0" y="0"/>
        </p14:tracePtLst>
        <p14:tracePtLst>
          <p14:tracePt t="166206" x="9137650" y="1671638"/>
          <p14:tracePt t="166322" x="9137650" y="1685925"/>
          <p14:tracePt t="166330" x="9123363" y="1751013"/>
          <p14:tracePt t="166332" x="9109075" y="1779588"/>
          <p14:tracePt t="166353" x="9029700" y="1879600"/>
          <p14:tracePt t="166355" x="8994775" y="1943100"/>
          <p14:tracePt t="166355" x="8958263" y="2000250"/>
          <p14:tracePt t="166370" x="8915400" y="2071688"/>
          <p14:tracePt t="166386" x="8894763" y="2122488"/>
          <p14:tracePt t="166404" x="8858250" y="2228850"/>
          <p14:tracePt t="166420" x="8837613" y="2328863"/>
          <p14:tracePt t="166436" x="8766175" y="2465388"/>
          <p14:tracePt t="166454" x="8666163" y="2600325"/>
          <p14:tracePt t="166471" x="8586788" y="2679700"/>
          <p14:tracePt t="166487" x="8494713" y="2765425"/>
          <p14:tracePt t="166503" x="8408988" y="2808288"/>
          <p14:tracePt t="166520" x="8372475" y="2814638"/>
          <p14:tracePt t="166537" x="8358188" y="2822575"/>
          <p14:tracePt t="166553" x="8337550" y="2851150"/>
          <p14:tracePt t="166570" x="8323263" y="2865438"/>
          <p14:tracePt t="166586" x="8294688" y="2879725"/>
          <p14:tracePt t="166603" x="8266113" y="2894013"/>
          <p14:tracePt t="166619" x="8143875" y="2943225"/>
          <p14:tracePt t="166636" x="7994650" y="3008313"/>
          <p14:tracePt t="166653" x="7866063" y="3028950"/>
          <p14:tracePt t="166670" x="7737475" y="3065463"/>
          <p14:tracePt t="166686" x="7643813" y="3079750"/>
          <p14:tracePt t="166703" x="7543800" y="3079750"/>
          <p14:tracePt t="166719" x="7437438" y="3079750"/>
          <p14:tracePt t="166737" x="7315200" y="3079750"/>
          <p14:tracePt t="166753" x="7158038" y="3079750"/>
          <p14:tracePt t="166753" x="7086600" y="3079750"/>
          <p14:tracePt t="166771" x="7000875" y="3079750"/>
          <p14:tracePt t="166785" x="6700838" y="3043238"/>
          <p14:tracePt t="166803" x="6543675" y="3008313"/>
          <p14:tracePt t="166820" x="6415088" y="2971800"/>
          <p14:tracePt t="166836" x="6357938" y="2943225"/>
          <p14:tracePt t="166853" x="6337300" y="2928938"/>
          <p14:tracePt t="166870" x="6337300" y="2894013"/>
          <p14:tracePt t="166886" x="6337300" y="2851150"/>
          <p14:tracePt t="166903" x="6351588" y="2779713"/>
          <p14:tracePt t="166920" x="6394450" y="2665413"/>
          <p14:tracePt t="166937" x="6457950" y="2593975"/>
          <p14:tracePt t="166952" x="6515100" y="2508250"/>
          <p14:tracePt t="166970" x="6572250" y="2422525"/>
          <p14:tracePt t="166986" x="6686550" y="2322513"/>
          <p14:tracePt t="167004" x="6751638" y="2271713"/>
          <p14:tracePt t="167019" x="6786563" y="2243138"/>
          <p14:tracePt t="167036" x="6843713" y="2214563"/>
          <p14:tracePt t="167052" x="6929438" y="2193925"/>
          <p14:tracePt t="167069" x="7065963" y="2151063"/>
          <p14:tracePt t="167086" x="7258050" y="2093913"/>
          <p14:tracePt t="167102" x="7443788" y="2028825"/>
          <p14:tracePt t="167119" x="7608888" y="1979613"/>
          <p14:tracePt t="167136" x="7715250" y="1979613"/>
          <p14:tracePt t="167152" x="7823200" y="1965325"/>
          <p14:tracePt t="167170" x="7900988" y="1965325"/>
          <p14:tracePt t="167185" x="8001000" y="1985963"/>
          <p14:tracePt t="167202" x="8080375" y="2022475"/>
          <p14:tracePt t="167219" x="8129588" y="2036763"/>
          <p14:tracePt t="167236" x="8151813" y="2057400"/>
          <p14:tracePt t="167252" x="8186738" y="2100263"/>
          <p14:tracePt t="167269" x="8243888" y="2171700"/>
          <p14:tracePt t="167285" x="8308975" y="2279650"/>
          <p14:tracePt t="167302" x="8394700" y="2379663"/>
          <p14:tracePt t="167319" x="8408988" y="2428875"/>
          <p14:tracePt t="167335" x="8408988" y="2493963"/>
          <p14:tracePt t="167352" x="8408988" y="2586038"/>
          <p14:tracePt t="167369" x="8408988" y="2657475"/>
          <p14:tracePt t="167385" x="8408988" y="2751138"/>
          <p14:tracePt t="167385" x="8408988" y="2786063"/>
          <p14:tracePt t="167403" x="8408988" y="2828925"/>
          <p14:tracePt t="167419" x="8380413" y="2879725"/>
          <p14:tracePt t="167436" x="8329613" y="2922588"/>
          <p14:tracePt t="167452" x="8294688" y="2936875"/>
          <p14:tracePt t="167468" x="8258175" y="2943225"/>
          <p14:tracePt t="167485" x="8229600" y="2957513"/>
          <p14:tracePt t="167502" x="8186738" y="2971800"/>
          <p14:tracePt t="167518" x="8108950" y="2971800"/>
          <p14:tracePt t="167536" x="7994650" y="2994025"/>
          <p14:tracePt t="167553" x="7851775" y="2994025"/>
          <p14:tracePt t="167569" x="7729538" y="2994025"/>
          <p14:tracePt t="167585" x="7623175" y="2994025"/>
          <p14:tracePt t="167601" x="7515225" y="2994025"/>
          <p14:tracePt t="167619" x="7415213" y="2994025"/>
          <p14:tracePt t="167634" x="7258050" y="2994025"/>
          <p14:tracePt t="167652" x="7151688" y="2994025"/>
          <p14:tracePt t="167668" x="7029450" y="2994025"/>
          <p14:tracePt t="167685" x="6908800" y="2994025"/>
          <p14:tracePt t="167701" x="6851650" y="2994025"/>
          <p14:tracePt t="167719" x="6786563" y="2994025"/>
          <p14:tracePt t="167734" x="6715125" y="2979738"/>
          <p14:tracePt t="167752" x="6657975" y="2971800"/>
          <p14:tracePt t="167768" x="6615113" y="2957513"/>
          <p14:tracePt t="167785" x="6565900" y="2936875"/>
          <p14:tracePt t="167801" x="6523038" y="2886075"/>
          <p14:tracePt t="167819" x="6494463" y="2843213"/>
          <p14:tracePt t="167835" x="6472238" y="2814638"/>
          <p14:tracePt t="167852" x="6451600" y="2779713"/>
          <p14:tracePt t="167867" x="6443663" y="2728913"/>
          <p14:tracePt t="167885" x="6443663" y="2657475"/>
          <p14:tracePt t="167901" x="6443663" y="2579688"/>
          <p14:tracePt t="167918" x="6423025" y="2486025"/>
          <p14:tracePt t="167935" x="6423025" y="2428875"/>
          <p14:tracePt t="167951" x="6423025" y="2365375"/>
          <p14:tracePt t="167968" x="6423025" y="2322513"/>
          <p14:tracePt t="167985" x="6423025" y="2279650"/>
          <p14:tracePt t="168001" x="6423025" y="2251075"/>
          <p14:tracePt t="168018" x="6451600" y="2200275"/>
          <p14:tracePt t="168034" x="6457950" y="2185988"/>
          <p14:tracePt t="168051" x="6472238" y="2165350"/>
          <p14:tracePt t="168067" x="6508750" y="2128838"/>
          <p14:tracePt t="168084" x="6543675" y="2100263"/>
          <p14:tracePt t="168100" x="6615113" y="2071688"/>
          <p14:tracePt t="168118" x="6657975" y="2043113"/>
          <p14:tracePt t="168133" x="6708775" y="2022475"/>
          <p14:tracePt t="168151" x="6751638" y="2008188"/>
          <p14:tracePt t="168167" x="6808788" y="2008188"/>
          <p14:tracePt t="168185" x="6865938" y="1993900"/>
          <p14:tracePt t="168200" x="6937375" y="1985963"/>
          <p14:tracePt t="168200" x="6965950" y="1985963"/>
          <p14:tracePt t="168219" x="6994525" y="1985963"/>
          <p14:tracePt t="168233" x="7080250" y="1985963"/>
          <p14:tracePt t="168252" x="7129463" y="1985963"/>
          <p14:tracePt t="168267" x="7186613" y="1985963"/>
          <p14:tracePt t="168284" x="7229475" y="1985963"/>
          <p14:tracePt t="168300" x="7308850" y="1979613"/>
          <p14:tracePt t="168318" x="7372350" y="1979613"/>
          <p14:tracePt t="168333" x="7429500" y="1979613"/>
          <p14:tracePt t="168351" x="7508875" y="1979613"/>
          <p14:tracePt t="168367" x="7551738" y="1979613"/>
          <p14:tracePt t="168385" x="7608888" y="1979613"/>
          <p14:tracePt t="168400" x="7651750" y="1979613"/>
          <p14:tracePt t="168418" x="7694613" y="1979613"/>
          <p14:tracePt t="168433" x="7737475" y="1979613"/>
          <p14:tracePt t="168451" x="7766050" y="1979613"/>
          <p14:tracePt t="168467" x="7800975" y="1979613"/>
          <p14:tracePt t="168484" x="7858125" y="2000250"/>
          <p14:tracePt t="168500" x="7937500" y="2014538"/>
          <p14:tracePt t="168517" x="8001000" y="2028825"/>
          <p14:tracePt t="168534" x="8066088" y="2065338"/>
          <p14:tracePt t="168550" x="8123238" y="2093913"/>
          <p14:tracePt t="168566" x="8180388" y="2136775"/>
          <p14:tracePt t="168584" x="8215313" y="2165350"/>
          <p14:tracePt t="168599" x="8237538" y="2179638"/>
          <p14:tracePt t="168617" x="8243888" y="2200275"/>
          <p14:tracePt t="168634" x="8301038" y="2271713"/>
          <p14:tracePt t="168651" x="8358188" y="2336800"/>
          <p14:tracePt t="168667" x="8423275" y="2371725"/>
          <p14:tracePt t="168684" x="8466138" y="2422525"/>
          <p14:tracePt t="168700" x="8486775" y="2436813"/>
          <p14:tracePt t="168718" x="8494713" y="2471738"/>
          <p14:tracePt t="168734" x="8501063" y="2514600"/>
          <p14:tracePt t="168750" x="8501063" y="2543175"/>
          <p14:tracePt t="168766" x="8501063" y="2579688"/>
          <p14:tracePt t="168784" x="8501063" y="2593975"/>
          <p14:tracePt t="168799" x="8501063" y="2622550"/>
          <p14:tracePt t="168818" x="8472488" y="2651125"/>
          <p14:tracePt t="168833" x="8437563" y="2679700"/>
          <p14:tracePt t="168833" x="8423275" y="2686050"/>
          <p14:tracePt t="168851" x="8372475" y="2714625"/>
          <p14:tracePt t="168867" x="8329613" y="2743200"/>
          <p14:tracePt t="168883" x="8243888" y="2771775"/>
          <p14:tracePt t="168900" x="8172450" y="2794000"/>
          <p14:tracePt t="168916" x="8108950" y="2814638"/>
          <p14:tracePt t="168933" x="8051800" y="2822575"/>
          <p14:tracePt t="168949" x="7986713" y="2828925"/>
          <p14:tracePt t="168966" x="7915275" y="2843213"/>
          <p14:tracePt t="168983" x="7872413" y="2843213"/>
          <p14:tracePt t="168999" x="7829550" y="2857500"/>
          <p14:tracePt t="169017" x="7786688" y="2857500"/>
          <p14:tracePt t="169032" x="7737475" y="2865438"/>
          <p14:tracePt t="169032" x="7729538" y="2865438"/>
          <p14:tracePt t="169051" x="7700963" y="2865438"/>
          <p14:tracePt t="169066" x="7666038" y="2879725"/>
          <p14:tracePt t="169082" x="7629525" y="2879725"/>
          <p14:tracePt t="169099" x="7615238" y="2879725"/>
          <p14:tracePt t="169116" x="7594600" y="2886075"/>
          <p14:tracePt t="169132" x="7558088" y="2886075"/>
          <p14:tracePt t="169150" x="7529513" y="2886075"/>
          <p14:tracePt t="169166" x="7486650" y="2886075"/>
          <p14:tracePt t="169183" x="7451725" y="2886075"/>
          <p14:tracePt t="169199" x="7400925" y="2886075"/>
          <p14:tracePt t="169217" x="7343775" y="2886075"/>
          <p14:tracePt t="169233" x="7300913" y="2886075"/>
          <p14:tracePt t="169250" x="7258050" y="2886075"/>
          <p14:tracePt t="169266" x="7186613" y="2886075"/>
          <p14:tracePt t="169283" x="7129463" y="2886075"/>
          <p14:tracePt t="169299" x="7086600" y="2886075"/>
          <p14:tracePt t="169316" x="7037388" y="2886075"/>
          <p14:tracePt t="169332" x="6980238" y="2886075"/>
          <p14:tracePt t="169349" x="6943725" y="2886075"/>
          <p14:tracePt t="169365" x="6900863" y="2886075"/>
          <p14:tracePt t="169382" x="6858000" y="2857500"/>
          <p14:tracePt t="169398" x="6800850" y="2851150"/>
          <p14:tracePt t="169415" x="6743700" y="2828925"/>
          <p14:tracePt t="169433" x="6708775" y="2800350"/>
          <p14:tracePt t="169449" x="6686550" y="2779713"/>
          <p14:tracePt t="169466" x="6680200" y="2736850"/>
          <p14:tracePt t="169482" x="6680200" y="2671763"/>
          <p14:tracePt t="169500" x="6680200" y="2608263"/>
          <p14:tracePt t="169516" x="6694488" y="2536825"/>
          <p14:tracePt t="169533" x="6715125" y="2479675"/>
          <p14:tracePt t="169549" x="6751638" y="2422525"/>
          <p14:tracePt t="169566" x="6786563" y="2386013"/>
          <p14:tracePt t="169582" x="6843713" y="2357438"/>
          <p14:tracePt t="169599" x="6915150" y="2336800"/>
          <p14:tracePt t="169615" x="6980238" y="2308225"/>
          <p14:tracePt t="169632" x="7058025" y="2293938"/>
          <p14:tracePt t="169649" x="7115175" y="2293938"/>
          <p14:tracePt t="169666" x="7180263" y="2293938"/>
          <p14:tracePt t="169682" x="7294563" y="2293938"/>
          <p14:tracePt t="169699" x="7351713" y="2293938"/>
          <p14:tracePt t="169716" x="7408863" y="2300288"/>
          <p14:tracePt t="169732" x="7451725" y="2314575"/>
          <p14:tracePt t="169748" x="7500938" y="2386013"/>
          <p14:tracePt t="169766" x="7523163" y="2457450"/>
          <p14:tracePt t="169781" x="7558088" y="2551113"/>
          <p14:tracePt t="169799" x="7566025" y="2643188"/>
          <p14:tracePt t="169815" x="7580313" y="2722563"/>
          <p14:tracePt t="169832" x="7580313" y="2814638"/>
          <p14:tracePt t="169848" x="7580313" y="2936875"/>
          <p14:tracePt t="169865" x="7580313" y="3122613"/>
          <p14:tracePt t="169881" x="7580313" y="3400425"/>
          <p14:tracePt t="169899" x="7580313" y="3543300"/>
          <p14:tracePt t="169914" x="7580313" y="3665538"/>
          <p14:tracePt t="169932" x="7580313" y="3757613"/>
          <p14:tracePt t="169948" x="7580313" y="3829050"/>
          <p14:tracePt t="169965" x="7600950" y="3886200"/>
          <p14:tracePt t="169981" x="7600950" y="3957638"/>
          <p14:tracePt t="169998" x="7608888" y="4029075"/>
          <p14:tracePt t="170014" x="7608888" y="4086225"/>
          <p14:tracePt t="170032" x="7615238" y="4129088"/>
          <p14:tracePt t="170048" x="7615238" y="4137025"/>
          <p14:tracePt t="170065" x="7615238" y="4165600"/>
          <p14:tracePt t="170081" x="7651750" y="4194175"/>
          <p14:tracePt t="170099" x="7658100" y="4208463"/>
          <p14:tracePt t="170146" x="7666038" y="4214813"/>
          <p14:tracePt t="170162" x="7672388" y="4214813"/>
          <p14:tracePt t="170194" x="7680325" y="4214813"/>
          <p14:tracePt t="170203" x="7694613" y="4214813"/>
          <p14:tracePt t="170210" x="7708900" y="4214813"/>
          <p14:tracePt t="170231" x="7737475" y="4229100"/>
          <p14:tracePt t="170233" x="7751763" y="4243388"/>
          <p14:tracePt t="170248" x="7772400" y="4251325"/>
          <p14:tracePt t="170265" x="7780338" y="4251325"/>
          <p14:tracePt t="170282" x="7800975" y="4271963"/>
          <p14:tracePt t="170282" x="7808913" y="4279900"/>
          <p14:tracePt t="170299" x="7808913" y="4286250"/>
          <p14:tracePt t="170314" x="7815263" y="4308475"/>
          <p14:tracePt t="170386" x="7829550" y="4308475"/>
          <p14:tracePt t="170418" x="7837488" y="4308475"/>
          <p14:tracePt t="170450" x="7843838" y="4308475"/>
          <p14:tracePt t="170466" x="7851775" y="4308475"/>
          <p14:tracePt t="170539" x="7866063" y="4308475"/>
          <p14:tracePt t="170691" x="7851775" y="4308475"/>
          <p14:tracePt t="170700" x="7829550" y="4308475"/>
          <p14:tracePt t="170714" x="7772400" y="4337050"/>
          <p14:tracePt t="170715" x="7729538" y="4343400"/>
          <p14:tracePt t="170731" x="7686675" y="4365625"/>
          <p14:tracePt t="170747" x="7637463" y="4379913"/>
          <p14:tracePt t="170763" x="7600950" y="4379913"/>
          <p14:tracePt t="170780" x="7566025" y="4379913"/>
          <p14:tracePt t="170796" x="7515225" y="4379913"/>
          <p14:tracePt t="170814" x="7472363" y="4379913"/>
          <p14:tracePt t="170831" x="7437438" y="4394200"/>
          <p14:tracePt t="170847" x="7394575" y="4394200"/>
          <p14:tracePt t="170864" x="7351713" y="4394200"/>
          <p14:tracePt t="170880" x="7294563" y="4400550"/>
          <p14:tracePt t="170897" x="7251700" y="4400550"/>
          <p14:tracePt t="170913" x="7165975" y="4414838"/>
          <p14:tracePt t="170931" x="7115175" y="4429125"/>
          <p14:tracePt t="170946" x="7058025" y="4429125"/>
          <p14:tracePt t="170964" x="6965950" y="4429125"/>
          <p14:tracePt t="170981" x="6858000" y="4437063"/>
          <p14:tracePt t="170996" x="6737350" y="4437063"/>
          <p14:tracePt t="171013" x="6580188" y="4437063"/>
          <p14:tracePt t="171029" x="6372225" y="4437063"/>
          <p14:tracePt t="171046" x="6115050" y="4437063"/>
          <p14:tracePt t="171063" x="5857875" y="4437063"/>
          <p14:tracePt t="171080" x="5637213" y="4437063"/>
          <p14:tracePt t="171097" x="5465763" y="4437063"/>
          <p14:tracePt t="171113" x="5308600" y="4437063"/>
          <p14:tracePt t="171131" x="5237163" y="4437063"/>
          <p14:tracePt t="171146" x="5165725" y="4437063"/>
          <p14:tracePt t="171164" x="5108575" y="4437063"/>
          <p14:tracePt t="171180" x="5065713" y="4437063"/>
          <p14:tracePt t="171196" x="5037138" y="4437063"/>
          <p14:tracePt t="171213" x="4965700" y="4437063"/>
          <p14:tracePt t="171230" x="4894263" y="4437063"/>
          <p14:tracePt t="171246" x="4843463" y="4437063"/>
          <p14:tracePt t="171263" x="4822825" y="4437063"/>
          <p14:tracePt t="171280" x="4800600" y="4422775"/>
          <p14:tracePt t="171296" x="4786313" y="4400550"/>
          <p14:tracePt t="171312" x="4765675" y="4371975"/>
          <p14:tracePt t="171329" x="4751388" y="4251325"/>
          <p14:tracePt t="171346" x="4743450" y="4122738"/>
          <p14:tracePt t="171362" x="4708525" y="4008438"/>
          <p14:tracePt t="171380" x="4643438" y="3871913"/>
          <p14:tracePt t="171396" x="4594225" y="3800475"/>
          <p14:tracePt t="171414" x="4579938" y="3757613"/>
          <p14:tracePt t="171429" x="4572000" y="3743325"/>
          <p14:tracePt t="171447" x="4572000" y="3736975"/>
          <p14:tracePt t="171463" x="4572000" y="3714750"/>
          <p14:tracePt t="171515" x="4572000" y="3708400"/>
          <p14:tracePt t="171523" x="4629150" y="3714750"/>
          <p14:tracePt t="171540" x="4822825" y="3765550"/>
          <p14:tracePt t="171546" x="4929188" y="3765550"/>
          <p14:tracePt t="171553" x="5157788" y="3794125"/>
          <p14:tracePt t="171563" x="5465763" y="3851275"/>
          <p14:tracePt t="171580" x="5757863" y="3879850"/>
          <p14:tracePt t="171596" x="6051550" y="3922713"/>
          <p14:tracePt t="171612" x="6329363" y="3937000"/>
          <p14:tracePt t="171629" x="6600825" y="3937000"/>
          <p14:tracePt t="171646" x="6858000" y="3937000"/>
          <p14:tracePt t="171662" x="7129463" y="3937000"/>
          <p14:tracePt t="171680" x="7386638" y="3937000"/>
          <p14:tracePt t="171696" x="7629525" y="3937000"/>
          <p14:tracePt t="171712" x="7766050" y="3937000"/>
          <p14:tracePt t="171729" x="7929563" y="3922713"/>
          <p14:tracePt t="171747" x="8008938" y="3908425"/>
          <p14:tracePt t="171762" x="8094663" y="3886200"/>
          <p14:tracePt t="171780" x="8158163" y="3886200"/>
          <p14:tracePt t="171795" x="8215313" y="3871913"/>
          <p14:tracePt t="171813" x="8251825" y="3865563"/>
          <p14:tracePt t="171828" x="8272463" y="3865563"/>
          <p14:tracePt t="171846" x="8315325" y="3851275"/>
          <p14:tracePt t="171914" x="8323263" y="3865563"/>
          <p14:tracePt t="171922" x="8323263" y="3879850"/>
          <p14:tracePt t="171930" x="8323263" y="3922713"/>
          <p14:tracePt t="171947" x="8323263" y="3951288"/>
          <p14:tracePt t="171948" x="8323263" y="3994150"/>
          <p14:tracePt t="171962" x="8294688" y="4057650"/>
          <p14:tracePt t="171979" x="8286750" y="4100513"/>
          <p14:tracePt t="171995" x="8272463" y="4122738"/>
          <p14:tracePt t="172012" x="8266113" y="4143375"/>
          <p14:tracePt t="172029" x="8258175" y="4157663"/>
          <p14:tracePt t="172046" x="8251825" y="4171950"/>
          <p14:tracePt t="172062" x="8237538" y="4200525"/>
          <p14:tracePt t="172080" x="8237538" y="4208463"/>
          <p14:tracePt t="172094" x="8229600" y="4229100"/>
          <p14:tracePt t="172112" x="8194675" y="4265613"/>
          <p14:tracePt t="172129" x="8137525" y="4294188"/>
          <p14:tracePt t="172145" x="8066088" y="4308475"/>
          <p14:tracePt t="172162" x="7937500" y="4314825"/>
          <p14:tracePt t="172179" x="7815263" y="4314825"/>
          <p14:tracePt t="172194" x="7672388" y="4351338"/>
          <p14:tracePt t="172213" x="7580313" y="4365625"/>
          <p14:tracePt t="172229" x="7437438" y="4371975"/>
          <p14:tracePt t="172246" x="7315200" y="4371975"/>
          <p14:tracePt t="172262" x="7208838" y="4371975"/>
          <p14:tracePt t="172279" x="7129463" y="4386263"/>
          <p14:tracePt t="172295" x="7058025" y="4408488"/>
          <p14:tracePt t="172312" x="6980238" y="4414838"/>
          <p14:tracePt t="172328" x="6837363" y="4465638"/>
          <p14:tracePt t="172345" x="6694488" y="4486275"/>
          <p14:tracePt t="172361" x="6429375" y="4529138"/>
          <p14:tracePt t="172379" x="6257925" y="4529138"/>
          <p14:tracePt t="172395" x="6129338" y="4529138"/>
          <p14:tracePt t="172412" x="5994400" y="4529138"/>
          <p14:tracePt t="172428" x="5915025" y="4537075"/>
          <p14:tracePt t="172445" x="5851525" y="4537075"/>
          <p14:tracePt t="172461" x="5808663" y="4537075"/>
          <p14:tracePt t="172479" x="5751513" y="4537075"/>
          <p14:tracePt t="172494" x="5657850" y="4537075"/>
          <p14:tracePt t="172511" x="5594350" y="4537075"/>
          <p14:tracePt t="172528" x="5443538" y="4537075"/>
          <p14:tracePt t="172545" x="5351463" y="4537075"/>
          <p14:tracePt t="172561" x="5286375" y="4537075"/>
          <p14:tracePt t="172561" x="5265738" y="4522788"/>
          <p14:tracePt t="172579" x="5229225" y="4514850"/>
          <p14:tracePt t="172594" x="5208588" y="4508500"/>
          <p14:tracePt t="172611" x="5194300" y="4500563"/>
          <p14:tracePt t="172627" x="5186363" y="4494213"/>
          <p14:tracePt t="172644" x="5151438" y="4479925"/>
          <p14:tracePt t="172661" x="5114925" y="4471988"/>
          <p14:tracePt t="172678" x="5094288" y="4443413"/>
          <p14:tracePt t="172694" x="5057775" y="4437063"/>
          <p14:tracePt t="172711" x="5051425" y="4429125"/>
          <p14:tracePt t="172727" x="5037138" y="4400550"/>
          <p14:tracePt t="172744" x="5037138" y="4394200"/>
          <p14:tracePt t="172761" x="5037138" y="4365625"/>
          <p14:tracePt t="172761" x="5037138" y="4337050"/>
          <p14:tracePt t="172779" x="5037138" y="4322763"/>
          <p14:tracePt t="172794" x="5037138" y="4294188"/>
          <p14:tracePt t="172810" x="5037138" y="4279900"/>
          <p14:tracePt t="172827" x="5037138" y="4251325"/>
          <p14:tracePt t="172844" x="5043488" y="4243388"/>
          <p14:tracePt t="172860" x="5051425" y="4229100"/>
          <p14:tracePt t="172878" x="5051425" y="4214813"/>
          <p14:tracePt t="172894" x="5051425" y="4208463"/>
          <p14:tracePt t="172911" x="5051425" y="4200525"/>
          <p14:tracePt t="172928" x="5065713" y="4186238"/>
          <p14:tracePt t="172971" x="5065713" y="4179888"/>
          <p14:tracePt t="172979" x="5072063" y="4171950"/>
          <p14:tracePt t="172994" x="5072063" y="4165600"/>
          <p14:tracePt t="172998" x="5072063" y="4151313"/>
          <p14:tracePt t="173011" x="5072063" y="4143375"/>
          <p14:tracePt t="173114" x="5072063" y="4137025"/>
          <p14:tracePt t="173122" x="5080000" y="4129088"/>
          <p14:tracePt t="173130" x="5080000" y="4108450"/>
          <p14:tracePt t="173144" x="5080000" y="4100513"/>
          <p14:tracePt t="173161" x="5080000" y="4094163"/>
          <p14:tracePt t="173177" x="5080000" y="4065588"/>
          <p14:tracePt t="173193" x="5080000" y="4057650"/>
          <p14:tracePt t="173258" x="5080000" y="4051300"/>
          <p14:tracePt t="173523" x="5086350" y="4043363"/>
          <p14:tracePt t="173531" x="5094288" y="4043363"/>
          <p14:tracePt t="173547" x="5100638" y="4043363"/>
          <p14:tracePt t="173554" x="5108575" y="4043363"/>
          <p14:tracePt t="173559" x="5129213" y="4043363"/>
          <p14:tracePt t="173576" x="5151438" y="4022725"/>
          <p14:tracePt t="173610" x="5157788" y="4022725"/>
          <p14:tracePt t="173611" x="5172075" y="4022725"/>
          <p14:tracePt t="173666" x="5180013" y="4022725"/>
          <p14:tracePt t="173674" x="5194300" y="4022725"/>
          <p14:tracePt t="173682" x="5222875" y="4022725"/>
          <p14:tracePt t="173682" x="5265738" y="4022725"/>
          <p14:tracePt t="173691" x="5280025" y="4022725"/>
          <p14:tracePt t="173699" x="5314950" y="4022725"/>
          <p14:tracePt t="173709" x="5408613" y="4022725"/>
          <p14:tracePt t="173727" x="5514975" y="4022725"/>
          <p14:tracePt t="173743" x="5622925" y="4022725"/>
          <p14:tracePt t="173760" x="5757863" y="4022725"/>
          <p14:tracePt t="173776" x="5929313" y="4022725"/>
          <p14:tracePt t="173793" x="6072188" y="4022725"/>
          <p14:tracePt t="173809" x="6180138" y="4022725"/>
          <p14:tracePt t="173809" x="6215063" y="4014788"/>
          <p14:tracePt t="173827" x="6294438" y="4014788"/>
          <p14:tracePt t="173843" x="6337300" y="4014788"/>
          <p14:tracePt t="173860" x="6365875" y="4014788"/>
          <p14:tracePt t="173875" x="6394450" y="4014788"/>
          <p14:tracePt t="173894" x="6415088" y="4014788"/>
          <p14:tracePt t="173909" x="6451600" y="4014788"/>
          <p14:tracePt t="173926" x="6508750" y="4014788"/>
          <p14:tracePt t="173942" x="6586538" y="4014788"/>
          <p14:tracePt t="173959" x="6694488" y="4014788"/>
          <p14:tracePt t="173975" x="6794500" y="4014788"/>
          <p14:tracePt t="173993" x="6937375" y="4014788"/>
          <p14:tracePt t="174008" x="7065963" y="4014788"/>
          <p14:tracePt t="174027" x="7158038" y="4014788"/>
          <p14:tracePt t="174043" x="7243763" y="4014788"/>
          <p14:tracePt t="174059" x="7294563" y="4014788"/>
          <p14:tracePt t="174075" x="7329488" y="4000500"/>
          <p14:tracePt t="174093" x="7351713" y="4000500"/>
          <p14:tracePt t="174108" x="7380288" y="3994150"/>
          <p14:tracePt t="174126" x="7394575" y="3994150"/>
          <p14:tracePt t="174141" x="7423150" y="3979863"/>
          <p14:tracePt t="174159" x="7443788" y="3971925"/>
          <p14:tracePt t="174176" x="7458075" y="3971925"/>
          <p14:tracePt t="174193" x="7472363" y="3971925"/>
          <p14:tracePt t="174208" x="7494588" y="3971925"/>
          <p14:tracePt t="174208" x="7508875" y="3971925"/>
          <p14:tracePt t="174227" x="7515225" y="3965575"/>
          <p14:tracePt t="174242" x="7523163" y="3965575"/>
          <p14:tracePt t="174291" x="7529513" y="3965575"/>
          <p14:tracePt t="174293" x="7543800" y="3965575"/>
          <p14:tracePt t="174308" x="7566025" y="3965575"/>
          <p14:tracePt t="174314" x="7586663" y="3965575"/>
          <p14:tracePt t="174325" x="7623175" y="3965575"/>
          <p14:tracePt t="174341" x="7637463" y="3957638"/>
          <p14:tracePt t="174417" x="7643813" y="3957638"/>
          <p14:tracePt t="174434" x="7651750" y="3957638"/>
          <p14:tracePt t="174442" x="7658100" y="3957638"/>
          <p14:tracePt t="174448" x="7680325" y="3957638"/>
          <p14:tracePt t="174458" x="7700963" y="3957638"/>
          <p14:tracePt t="174474" x="7780338" y="3957638"/>
          <p14:tracePt t="174491" x="7837488" y="3979863"/>
          <p14:tracePt t="174508" x="7886700" y="3986213"/>
          <p14:tracePt t="174525" x="7937500" y="3994150"/>
          <p14:tracePt t="174542" x="7958138" y="3994150"/>
          <p14:tracePt t="174558" x="7980363" y="4000500"/>
          <p14:tracePt t="174575" x="7994650" y="4000500"/>
          <p14:tracePt t="174592" x="8015288" y="4022725"/>
          <p14:tracePt t="174607" x="8037513" y="4029075"/>
          <p14:tracePt t="174683" x="8037513" y="4037013"/>
          <p14:tracePt t="174699" x="8037513" y="4057650"/>
          <p14:tracePt t="174706" x="8037513" y="4065588"/>
          <p14:tracePt t="174713" x="8037513" y="4100513"/>
          <p14:tracePt t="174725" x="8037513" y="4114800"/>
          <p14:tracePt t="174741" x="8037513" y="4143375"/>
          <p14:tracePt t="174758" x="8037513" y="4179888"/>
          <p14:tracePt t="174775" x="8037513" y="4194175"/>
          <p14:tracePt t="174792" x="8037513" y="4222750"/>
          <p14:tracePt t="174834" x="8037513" y="4229100"/>
          <p14:tracePt t="174842" x="8037513" y="4251325"/>
          <p14:tracePt t="174845" x="8037513" y="4257675"/>
          <p14:tracePt t="174858" x="8037513" y="4279900"/>
          <p14:tracePt t="174874" x="8037513" y="4286250"/>
          <p14:tracePt t="174891" x="8037513" y="4294188"/>
          <p14:tracePt t="174938" x="8037513" y="4300538"/>
          <p14:tracePt t="174943" x="8037513" y="4308475"/>
          <p14:tracePt t="174963" x="8037513" y="4322763"/>
          <p14:tracePt t="174977" x="8023225" y="4343400"/>
          <p14:tracePt t="174995" x="8001000" y="4343400"/>
          <p14:tracePt t="174996" x="7958138" y="4343400"/>
          <p14:tracePt t="175008" x="7880350" y="4351338"/>
          <p14:tracePt t="175024" x="7794625" y="4351338"/>
          <p14:tracePt t="175040" x="7666038" y="4351338"/>
          <p14:tracePt t="175059" x="7580313" y="4386263"/>
          <p14:tracePt t="175074" x="7537450" y="4394200"/>
          <p14:tracePt t="175092" x="7443788" y="4400550"/>
          <p14:tracePt t="175107" x="7366000" y="4414838"/>
          <p14:tracePt t="175124" x="7286625" y="4414838"/>
          <p14:tracePt t="175141" x="7215188" y="4414838"/>
          <p14:tracePt t="175157" x="7143750" y="4414838"/>
          <p14:tracePt t="175174" x="7080250" y="4437063"/>
          <p14:tracePt t="175190" x="7000875" y="4451350"/>
          <p14:tracePt t="175207" x="6886575" y="4465638"/>
          <p14:tracePt t="175225" x="6729413" y="4486275"/>
          <p14:tracePt t="175241" x="6586538" y="4500563"/>
          <p14:tracePt t="175257" x="6380163" y="4500563"/>
          <p14:tracePt t="175275" x="6237288" y="4522788"/>
          <p14:tracePt t="175290" x="6094413" y="4551363"/>
          <p14:tracePt t="175307" x="5980113" y="4565650"/>
          <p14:tracePt t="175323" x="5872163" y="4572000"/>
          <p14:tracePt t="175341" x="5743575" y="4608513"/>
          <p14:tracePt t="175357" x="5622925" y="4608513"/>
          <p14:tracePt t="175375" x="5514975" y="4608513"/>
          <p14:tracePt t="175391" x="5422900" y="4608513"/>
          <p14:tracePt t="175408" x="5365750" y="4608513"/>
          <p14:tracePt t="175424" x="5314950" y="4608513"/>
          <p14:tracePt t="175441" x="5272088" y="4608513"/>
          <p14:tracePt t="175457" x="5243513" y="4614863"/>
          <p14:tracePt t="175457" x="5229225" y="4614863"/>
          <p14:tracePt t="175491" x="5194300" y="4614863"/>
          <p14:tracePt t="175492" x="5165725" y="4614863"/>
          <p14:tracePt t="175508" x="5143500" y="4608513"/>
          <p14:tracePt t="175523" x="5108575" y="4594225"/>
          <p14:tracePt t="175541" x="5094288" y="4565650"/>
          <p14:tracePt t="175557" x="5072063" y="4514850"/>
          <p14:tracePt t="175574" x="5029200" y="4443413"/>
          <p14:tracePt t="175590" x="4979988" y="4371975"/>
          <p14:tracePt t="175607" x="4951413" y="4314825"/>
          <p14:tracePt t="175623" x="4929188" y="4208463"/>
          <p14:tracePt t="175641" x="4914900" y="4100513"/>
          <p14:tracePt t="175656" x="4914900" y="4022725"/>
          <p14:tracePt t="175674" x="4914900" y="3979863"/>
          <p14:tracePt t="175691" x="4914900" y="3971925"/>
          <p14:tracePt t="175730" x="4922838" y="3971925"/>
          <p14:tracePt t="175731" x="4957763" y="3971925"/>
          <p14:tracePt t="175740" x="5022850" y="3971925"/>
          <p14:tracePt t="175756" x="5080000" y="3986213"/>
          <p14:tracePt t="175773" x="5157788" y="3994150"/>
          <p14:tracePt t="175789" x="5272088" y="4029075"/>
          <p14:tracePt t="175807" x="5380038" y="4037013"/>
          <p14:tracePt t="175823" x="5543550" y="4065588"/>
          <p14:tracePt t="175840" x="5694363" y="4114800"/>
          <p14:tracePt t="175856" x="5900738" y="4129088"/>
          <p14:tracePt t="175874" x="6072188" y="4151313"/>
          <p14:tracePt t="175889" x="6337300" y="4151313"/>
          <p14:tracePt t="175908" x="6494463" y="4151313"/>
          <p14:tracePt t="175922" x="6629400" y="4151313"/>
          <p14:tracePt t="175941" x="6823075" y="4151313"/>
          <p14:tracePt t="175956" x="6972300" y="4151313"/>
          <p14:tracePt t="175973" x="7086600" y="4137025"/>
          <p14:tracePt t="175989" x="7180263" y="4137025"/>
          <p14:tracePt t="176007" x="7237413" y="4129088"/>
          <p14:tracePt t="176023" x="7294563" y="4108450"/>
          <p14:tracePt t="176040" x="7343775" y="4100513"/>
          <p14:tracePt t="176056" x="7372350" y="4100513"/>
          <p14:tracePt t="176072" x="7415213" y="4100513"/>
          <p14:tracePt t="176089" x="7523163" y="4100513"/>
          <p14:tracePt t="176106" x="7580313" y="4100513"/>
          <p14:tracePt t="176123" x="7643813" y="4100513"/>
          <p14:tracePt t="176140" x="7666038" y="4100513"/>
          <p14:tracePt t="176156" x="7694613" y="4100513"/>
          <p14:tracePt t="176173" x="7708900" y="4100513"/>
          <p14:tracePt t="176189" x="7723188" y="4100513"/>
          <p14:tracePt t="176206" x="7729538" y="4100513"/>
          <p14:tracePt t="176223" x="7743825" y="4100513"/>
          <p14:tracePt t="176240" x="7766050" y="4100513"/>
          <p14:tracePt t="176255" x="7772400" y="4100513"/>
          <p14:tracePt t="176272" x="7808913" y="4100513"/>
          <p14:tracePt t="176289" x="7815263" y="4108450"/>
          <p14:tracePt t="176329" x="7823200" y="4114800"/>
          <p14:tracePt t="176331" x="7823200" y="4129088"/>
          <p14:tracePt t="176339" x="7823200" y="4151313"/>
          <p14:tracePt t="176355" x="7823200" y="4157663"/>
          <p14:tracePt t="176373" x="7823200" y="4171950"/>
          <p14:tracePt t="176389" x="7823200" y="4186238"/>
          <p14:tracePt t="176406" x="7823200" y="4208463"/>
          <p14:tracePt t="176422" x="7823200" y="4222750"/>
          <p14:tracePt t="176439" x="7823200" y="4257675"/>
          <p14:tracePt t="176455" x="7815263" y="4265613"/>
          <p14:tracePt t="176491" x="7808913" y="4271963"/>
          <p14:tracePt t="176505" x="7800975" y="4286250"/>
          <p14:tracePt t="176523" x="7786688" y="4300538"/>
          <p14:tracePt t="176524" x="7772400" y="4322763"/>
          <p14:tracePt t="176538" x="7751763" y="4343400"/>
          <p14:tracePt t="176555" x="7743825" y="4351338"/>
          <p14:tracePt t="176572" x="7737475" y="4351338"/>
          <p14:tracePt t="176588" x="7700963" y="4357688"/>
          <p14:tracePt t="176605" x="7658100" y="4379913"/>
          <p14:tracePt t="176622" x="7586663" y="4394200"/>
          <p14:tracePt t="176639" x="7508875" y="4408488"/>
          <p14:tracePt t="176655" x="7443788" y="4429125"/>
          <p14:tracePt t="176672" x="7366000" y="4429125"/>
          <p14:tracePt t="176688" x="7323138" y="4429125"/>
          <p14:tracePt t="176706" x="7280275" y="4429125"/>
          <p14:tracePt t="176706" x="7272338" y="4429125"/>
          <p14:tracePt t="176722" x="7258050" y="4429125"/>
          <p14:tracePt t="176738" x="7223125" y="4429125"/>
          <p14:tracePt t="176755" x="7194550" y="4437063"/>
          <p14:tracePt t="176771" x="7158038" y="4437063"/>
          <p14:tracePt t="176788" x="7115175" y="4451350"/>
          <p14:tracePt t="176805" x="7094538" y="4451350"/>
          <p14:tracePt t="176821" x="7072313" y="4465638"/>
          <p14:tracePt t="176838" x="7058025" y="4465638"/>
          <p14:tracePt t="176855" x="7029450" y="4471988"/>
          <p14:tracePt t="176871" x="6986588" y="4486275"/>
          <p14:tracePt t="176888" x="6929438" y="4486275"/>
          <p14:tracePt t="176905" x="6851650" y="4486275"/>
          <p14:tracePt t="176921" x="6757988" y="4486275"/>
          <p14:tracePt t="176939" x="6694488" y="4486275"/>
          <p14:tracePt t="176954" x="6637338" y="4486275"/>
          <p14:tracePt t="176972" x="6600825" y="4486275"/>
          <p14:tracePt t="176988" x="6551613" y="4486275"/>
          <p14:tracePt t="177005" x="6523038" y="4486275"/>
          <p14:tracePt t="177021" x="6515100" y="4486275"/>
          <p14:tracePt t="177038" x="6480175" y="4486275"/>
          <p14:tracePt t="177054" x="6472238" y="4479925"/>
          <p14:tracePt t="177071" x="6451600" y="4471988"/>
          <p14:tracePt t="177088" x="6443663" y="4465638"/>
          <p14:tracePt t="177104" x="6437313" y="4443413"/>
          <p14:tracePt t="177121" x="6437313" y="4379913"/>
          <p14:tracePt t="177139" x="6457950" y="4294188"/>
          <p14:tracePt t="177155" x="6500813" y="4208463"/>
          <p14:tracePt t="177171" x="6515100" y="4171950"/>
          <p14:tracePt t="177188" x="6529388" y="4108450"/>
          <p14:tracePt t="177205" x="6537325" y="4071938"/>
          <p14:tracePt t="177222" x="6551613" y="4051300"/>
          <p14:tracePt t="177238" x="6565900" y="4037013"/>
          <p14:tracePt t="177254" x="6600825" y="4014788"/>
          <p14:tracePt t="177271" x="6643688" y="4008438"/>
          <p14:tracePt t="177288" x="6786563" y="3994150"/>
          <p14:tracePt t="177304" x="6943725" y="3979863"/>
          <p14:tracePt t="177321" x="7137400" y="3957638"/>
          <p14:tracePt t="177337" x="7429500" y="3943350"/>
          <p14:tracePt t="177354" x="7608888" y="3929063"/>
          <p14:tracePt t="177371" x="7766050" y="3914775"/>
          <p14:tracePt t="177388" x="7880350" y="3914775"/>
          <p14:tracePt t="177404" x="7972425" y="3914775"/>
          <p14:tracePt t="177421" x="8015288" y="3914775"/>
          <p14:tracePt t="177437" x="8051800" y="3914775"/>
          <p14:tracePt t="177454" x="8094663" y="3922713"/>
          <p14:tracePt t="177470" x="8137525" y="3937000"/>
          <p14:tracePt t="177488" x="8180388" y="3943350"/>
          <p14:tracePt t="177504" x="8201025" y="3957638"/>
          <p14:tracePt t="177520" x="8229600" y="3986213"/>
          <p14:tracePt t="177537" x="8237538" y="4029075"/>
          <p14:tracePt t="177555" x="8237538" y="4071938"/>
          <p14:tracePt t="177570" x="8223250" y="4114800"/>
          <p14:tracePt t="177588" x="8166100" y="4151313"/>
          <p14:tracePt t="177603" x="8094663" y="4200525"/>
          <p14:tracePt t="177621" x="8037513" y="4222750"/>
          <p14:tracePt t="177637" x="8001000" y="4251325"/>
          <p14:tracePt t="177654" x="7966075" y="4265613"/>
          <p14:tracePt t="177670" x="7900988" y="4308475"/>
          <p14:tracePt t="177688" x="7829550" y="4329113"/>
          <p14:tracePt t="177703" x="7729538" y="4371975"/>
          <p14:tracePt t="177720" x="7615238" y="4408488"/>
          <p14:tracePt t="177737" x="7515225" y="4429125"/>
          <p14:tracePt t="177737" x="7486650" y="4429125"/>
          <p14:tracePt t="177755" x="7423150" y="4429125"/>
          <p14:tracePt t="177770" x="7358063" y="4429125"/>
          <p14:tracePt t="177788" x="7280275" y="4429125"/>
          <p14:tracePt t="177804" x="7223125" y="4429125"/>
          <p14:tracePt t="177820" x="7158038" y="4429125"/>
          <p14:tracePt t="177836" x="7080250" y="4437063"/>
          <p14:tracePt t="177854" x="6986588" y="4437063"/>
          <p14:tracePt t="177870" x="6865938" y="4437063"/>
          <p14:tracePt t="177887" x="6743700" y="4437063"/>
          <p14:tracePt t="177904" x="6637338" y="4437063"/>
          <p14:tracePt t="177921" x="6551613" y="4437063"/>
          <p14:tracePt t="177936" x="6480175" y="4437063"/>
          <p14:tracePt t="177953" x="6415088" y="4437063"/>
          <p14:tracePt t="177971" x="6380163" y="4437063"/>
          <p14:tracePt t="177987" x="6372225" y="4437063"/>
          <p14:tracePt t="178003" x="6365875" y="4437063"/>
          <p14:tracePt t="178021" x="6337300" y="4437063"/>
          <p14:tracePt t="178036" x="6323013" y="4408488"/>
          <p14:tracePt t="178053" x="6323013" y="4379913"/>
          <p14:tracePt t="178069" x="6323013" y="4343400"/>
          <p14:tracePt t="178087" x="6323013" y="4286250"/>
          <p14:tracePt t="178103" x="6372225" y="4229100"/>
          <p14:tracePt t="178120" x="6423025" y="4171950"/>
          <p14:tracePt t="178137" x="6480175" y="4122738"/>
          <p14:tracePt t="178137" x="6523038" y="4079875"/>
          <p14:tracePt t="178155" x="6543675" y="4057650"/>
          <p14:tracePt t="178170" x="6586538" y="3994150"/>
          <p14:tracePt t="178187" x="6600825" y="3971925"/>
          <p14:tracePt t="178202" x="6643688" y="3943350"/>
          <p14:tracePt t="178221" x="6686550" y="3908425"/>
          <p14:tracePt t="178236" x="6715125" y="3900488"/>
          <p14:tracePt t="178253" x="6743700" y="3894138"/>
          <p14:tracePt t="178269" x="6800850" y="3879850"/>
          <p14:tracePt t="178287" x="6900863" y="3879850"/>
          <p14:tracePt t="178303" x="7058025" y="3879850"/>
          <p14:tracePt t="178320" x="7194550" y="3879850"/>
          <p14:tracePt t="178336" x="7323138" y="3879850"/>
          <p14:tracePt t="178353" x="7408863" y="3879850"/>
          <p14:tracePt t="178370" x="7515225" y="3879850"/>
          <p14:tracePt t="178387" x="7558088" y="3879850"/>
          <p14:tracePt t="178402" x="7629525" y="3879850"/>
          <p14:tracePt t="178420" x="7680325" y="3886200"/>
          <p14:tracePt t="178436" x="7780338" y="3900488"/>
          <p14:tracePt t="178452" x="7858125" y="3922713"/>
          <p14:tracePt t="178470" x="7929563" y="3965575"/>
          <p14:tracePt t="178487" x="7994650" y="4008438"/>
          <p14:tracePt t="178502" x="8015288" y="4022725"/>
          <p14:tracePt t="178520" x="8029575" y="4037013"/>
          <p14:tracePt t="178536" x="8029575" y="4051300"/>
          <p14:tracePt t="178553" x="8029575" y="4079875"/>
          <p14:tracePt t="178569" x="8029575" y="4122738"/>
          <p14:tracePt t="178587" x="8015288" y="4151313"/>
          <p14:tracePt t="178602" x="8008938" y="4157663"/>
          <p14:tracePt t="178618" x="7986713" y="4186238"/>
          <p14:tracePt t="178635" x="7966075" y="4208463"/>
          <p14:tracePt t="178653" x="7915275" y="4243388"/>
          <p14:tracePt t="178668" x="7851775" y="4271963"/>
          <p14:tracePt t="178685" x="7786688" y="4314825"/>
          <p14:tracePt t="178702" x="7729538" y="4329113"/>
          <p14:tracePt t="178720" x="7694613" y="4351338"/>
          <p14:tracePt t="178735" x="7637463" y="4351338"/>
          <p14:tracePt t="178752" x="7558088" y="4351338"/>
          <p14:tracePt t="178768" x="7380288" y="4351338"/>
          <p14:tracePt t="178787" x="7223125" y="4351338"/>
          <p14:tracePt t="178803" x="7037388" y="4351338"/>
          <p14:tracePt t="178818" x="6894513" y="4351338"/>
          <p14:tracePt t="178835" x="6794500" y="4351338"/>
          <p14:tracePt t="178851" x="6686550" y="4357688"/>
          <p14:tracePt t="178868" x="6600825" y="4371975"/>
          <p14:tracePt t="178885" x="6515100" y="4371975"/>
          <p14:tracePt t="178902" x="6465888" y="4371975"/>
          <p14:tracePt t="178918" x="6451600" y="4371975"/>
          <p14:tracePt t="178935" x="6423025" y="4371975"/>
          <p14:tracePt t="178952" x="6400800" y="4365625"/>
          <p14:tracePt t="178968" x="6380163" y="4343400"/>
          <p14:tracePt t="178986" x="6372225" y="4337050"/>
          <p14:tracePt t="179001" x="6329363" y="4322763"/>
          <p14:tracePt t="179020" x="6323013" y="4308475"/>
          <p14:tracePt t="179035" x="6323013" y="4294188"/>
          <p14:tracePt t="179052" x="6323013" y="4271963"/>
          <p14:tracePt t="179070" x="6323013" y="4214813"/>
          <p14:tracePt t="179085" x="6323013" y="4143375"/>
          <p14:tracePt t="179102" x="6323013" y="4100513"/>
          <p14:tracePt t="179118" x="6351588" y="4057650"/>
          <p14:tracePt t="179135" x="6365875" y="4043363"/>
          <p14:tracePt t="179151" x="6386513" y="4014788"/>
          <p14:tracePt t="179169" x="6408738" y="4000500"/>
          <p14:tracePt t="179185" x="6437313" y="3965575"/>
          <p14:tracePt t="179185" x="6457950" y="3957638"/>
          <p14:tracePt t="179202" x="6515100" y="3951288"/>
          <p14:tracePt t="179219" x="6580188" y="3937000"/>
          <p14:tracePt t="179235" x="6708775" y="3937000"/>
          <p14:tracePt t="179251" x="6851650" y="3937000"/>
          <p14:tracePt t="179268" x="6943725" y="3937000"/>
          <p14:tracePt t="179285" x="7008813" y="3937000"/>
          <p14:tracePt t="179302" x="7072313" y="3937000"/>
          <p14:tracePt t="179318" x="7115175" y="3937000"/>
          <p14:tracePt t="179335" x="7137400" y="3937000"/>
          <p14:tracePt t="179351" x="7172325" y="3937000"/>
          <p14:tracePt t="179368" x="7223125" y="3937000"/>
          <p14:tracePt t="179384" x="7258050" y="3943350"/>
          <p14:tracePt t="179402" x="7294563" y="3943350"/>
          <p14:tracePt t="179419" x="7337425" y="3957638"/>
          <p14:tracePt t="179434" x="7351713" y="3957638"/>
          <p14:tracePt t="179451" x="7372350" y="3957638"/>
          <p14:tracePt t="179468" x="7408863" y="3965575"/>
          <p14:tracePt t="179484" x="7429500" y="3965575"/>
          <p14:tracePt t="179501" x="7443788" y="3965575"/>
          <p14:tracePt t="179517" x="7458075" y="3971925"/>
          <p14:tracePt t="179535" x="7500938" y="3986213"/>
          <p14:tracePt t="179551" x="7537450" y="4008438"/>
          <p14:tracePt t="179568" x="7551738" y="4014788"/>
          <p14:tracePt t="179584" x="7580313" y="4022725"/>
          <p14:tracePt t="179602" x="7586663" y="4029075"/>
          <p14:tracePt t="179617" x="7600950" y="4051300"/>
          <p14:tracePt t="179635" x="7623175" y="4079875"/>
          <p14:tracePt t="179651" x="7623175" y="4100513"/>
          <p14:tracePt t="179668" x="7623175" y="4122738"/>
          <p14:tracePt t="179684" x="7623175" y="4157663"/>
          <p14:tracePt t="179701" x="7623175" y="4171950"/>
          <p14:tracePt t="179718" x="7623175" y="4194175"/>
          <p14:tracePt t="179735" x="7623175" y="4208463"/>
          <p14:tracePt t="179750" x="7615238" y="4229100"/>
          <p14:tracePt t="179768" x="7600950" y="4251325"/>
          <p14:tracePt t="179784" x="7580313" y="4257675"/>
          <p14:tracePt t="179801" x="7551738" y="4265613"/>
          <p14:tracePt t="179818" x="7486650" y="4308475"/>
          <p14:tracePt t="179835" x="7443788" y="4314825"/>
          <p14:tracePt t="179850" x="7400925" y="4337050"/>
          <p14:tracePt t="179868" x="7329488" y="4337050"/>
          <p14:tracePt t="179883" x="7286625" y="4343400"/>
          <p14:tracePt t="179901" x="7229475" y="4343400"/>
          <p14:tracePt t="179916" x="7186613" y="4343400"/>
          <p14:tracePt t="179935" x="7129463" y="4343400"/>
          <p14:tracePt t="179950" x="7086600" y="4343400"/>
          <p14:tracePt t="179967" x="7043738" y="4343400"/>
          <p14:tracePt t="179983" x="7000875" y="4343400"/>
          <p14:tracePt t="180001" x="6958013" y="4343400"/>
          <p14:tracePt t="180017" x="6915150" y="4343400"/>
          <p14:tracePt t="180017" x="6886575" y="4343400"/>
          <p14:tracePt t="180035" x="6872288" y="4343400"/>
          <p14:tracePt t="180051" x="6865938" y="4343400"/>
          <p14:tracePt t="180089" x="6851650" y="4343400"/>
          <p14:tracePt t="180106" x="6843713" y="4343400"/>
          <p14:tracePt t="180122" x="6837363" y="4343400"/>
          <p14:tracePt t="180139" x="6829425" y="4343400"/>
          <p14:tracePt t="180150" x="6808788" y="4343400"/>
          <p14:tracePt t="180152" x="6794500" y="4337050"/>
          <p14:tracePt t="180168" x="6786563" y="4329113"/>
          <p14:tracePt t="180183" x="6757988" y="4300538"/>
          <p14:tracePt t="180200" x="6737350" y="4286250"/>
          <p14:tracePt t="180218" x="6715125" y="4279900"/>
          <p14:tracePt t="180218" x="6708775" y="4257675"/>
          <p14:tracePt t="180274" x="6700838" y="4251325"/>
          <p14:tracePt t="180283" x="6686550" y="4237038"/>
          <p14:tracePt t="180289" x="6686550" y="4222750"/>
          <p14:tracePt t="180299" x="6686550" y="4208463"/>
          <p14:tracePt t="180316" x="6686550" y="4186238"/>
          <p14:tracePt t="180334" x="6686550" y="4179888"/>
          <p14:tracePt t="180349" x="6686550" y="4171950"/>
          <p14:tracePt t="180367" x="6686550" y="4151313"/>
          <p14:tracePt t="180382" x="6686550" y="4137025"/>
          <p14:tracePt t="180400" x="6715125" y="4100513"/>
          <p14:tracePt t="180416" x="6765925" y="4086225"/>
          <p14:tracePt t="180433" x="6837363" y="4057650"/>
          <p14:tracePt t="180450" x="6923088" y="4029075"/>
          <p14:tracePt t="180467" x="6980238" y="4000500"/>
          <p14:tracePt t="180483" x="7058025" y="3986213"/>
          <p14:tracePt t="180500" x="7165975" y="3986213"/>
          <p14:tracePt t="180516" x="7272338" y="3986213"/>
          <p14:tracePt t="180533" x="7337425" y="3986213"/>
          <p14:tracePt t="180549" x="7400925" y="3986213"/>
          <p14:tracePt t="180566" x="7443788" y="3986213"/>
          <p14:tracePt t="180583" x="7480300" y="3986213"/>
          <p14:tracePt t="180600" x="7500938" y="3986213"/>
          <p14:tracePt t="180616" x="7537450" y="3986213"/>
          <p14:tracePt t="180633" x="7580313" y="3986213"/>
          <p14:tracePt t="180649" x="7629525" y="3986213"/>
          <p14:tracePt t="180667" x="7651750" y="3986213"/>
          <p14:tracePt t="180683" x="7658100" y="3986213"/>
          <p14:tracePt t="180699" x="7672388" y="4000500"/>
          <p14:tracePt t="180716" x="7680325" y="4008438"/>
          <p14:tracePt t="180732" x="7700963" y="4014788"/>
          <p14:tracePt t="180771" x="7708900" y="4022725"/>
          <p14:tracePt t="180773" x="7708900" y="4037013"/>
          <p14:tracePt t="180783" x="7708900" y="4051300"/>
          <p14:tracePt t="180799" x="7708900" y="4086225"/>
          <p14:tracePt t="180816" x="7708900" y="4108450"/>
          <p14:tracePt t="180832" x="7686675" y="4129088"/>
          <p14:tracePt t="180849" x="7672388" y="4171950"/>
          <p14:tracePt t="180867" x="7666038" y="4179888"/>
          <p14:tracePt t="180922" x="7651750" y="4194175"/>
          <p14:tracePt t="180939" x="7643813" y="4200525"/>
          <p14:tracePt t="180946" x="7637463" y="4200525"/>
          <p14:tracePt t="180950" x="7580313" y="4251325"/>
          <p14:tracePt t="180966" x="7543800" y="4257675"/>
          <p14:tracePt t="180983" x="7486650" y="4265613"/>
          <p14:tracePt t="180999" x="7458075" y="4265613"/>
          <p14:tracePt t="181016" x="7437438" y="4265613"/>
          <p14:tracePt t="181032" x="7408863" y="4265613"/>
          <p14:tracePt t="181049" x="7380288" y="4265613"/>
          <p14:tracePt t="181065" x="7315200" y="4265613"/>
          <p14:tracePt t="181082" x="7243763" y="4265613"/>
          <p14:tracePt t="181099" x="7172325" y="4265613"/>
          <p14:tracePt t="181116" x="7123113" y="4265613"/>
          <p14:tracePt t="181132" x="7051675" y="4265613"/>
          <p14:tracePt t="181149" x="7029450" y="4265613"/>
          <p14:tracePt t="181166" x="6994525" y="4265613"/>
          <p14:tracePt t="181182" x="6965950" y="4265613"/>
          <p14:tracePt t="181198" x="6951663" y="4265613"/>
          <p14:tracePt t="181217" x="6943725" y="4265613"/>
          <p14:tracePt t="181232" x="6923088" y="4265613"/>
          <p14:tracePt t="181338" x="6908800" y="4257675"/>
          <p14:tracePt t="181341" x="6908800" y="4243388"/>
          <p14:tracePt t="181349" x="6908800" y="4214813"/>
          <p14:tracePt t="181365" x="6908800" y="4200525"/>
          <p14:tracePt t="181381" x="6900863" y="4194175"/>
          <p14:tracePt t="181591" x="6900863" y="4179888"/>
          <p14:tracePt t="181618" x="6900863" y="4171950"/>
          <p14:tracePt t="181635" x="6900863" y="4165600"/>
          <p14:tracePt t="181642" x="6894513" y="4151313"/>
          <p14:tracePt t="181648" x="6886575" y="4137025"/>
          <p14:tracePt t="181664" x="6886575" y="4122738"/>
          <p14:tracePt t="181681" x="6886575" y="4114800"/>
          <p14:tracePt t="181697" x="6886575" y="4094163"/>
          <p14:tracePt t="181716" x="6886575" y="4079875"/>
          <p14:tracePt t="181731" x="6886575" y="4051300"/>
          <p14:tracePt t="181748" x="6894513" y="4022725"/>
          <p14:tracePt t="181764" x="0" y="0"/>
        </p14:tracePtLst>
        <p14:tracePtLst>
          <p14:tracePt t="263285" x="5557838" y="3765550"/>
          <p14:tracePt t="263440" x="5557838" y="3743325"/>
          <p14:tracePt t="263480" x="5543550" y="3779838"/>
          <p14:tracePt t="263489" x="5529263" y="3808413"/>
          <p14:tracePt t="263496" x="5508625" y="3829050"/>
          <p14:tracePt t="263504" x="5500688" y="3836988"/>
          <p14:tracePt t="263504" x="5494338" y="3843338"/>
          <p14:tracePt t="263513" x="5451475" y="3843338"/>
          <p14:tracePt t="263530" x="5408613" y="3843338"/>
          <p14:tracePt t="263546" x="5372100" y="3843338"/>
          <p14:tracePt t="263563" x="5214938" y="3779838"/>
          <p14:tracePt t="263580" x="4929188" y="3571875"/>
          <p14:tracePt t="263596" x="4657725" y="3400425"/>
          <p14:tracePt t="263613" x="4379913" y="3194050"/>
          <p14:tracePt t="263629" x="4151313" y="3000375"/>
          <p14:tracePt t="263647" x="4000500" y="2794000"/>
          <p14:tracePt t="263663" x="3900488" y="2665413"/>
          <p14:tracePt t="263680" x="3851275" y="2600325"/>
          <p14:tracePt t="263696" x="3836988" y="2565400"/>
          <p14:tracePt t="263858" x="3836988" y="2543175"/>
          <p14:tracePt t="263864" x="3836988" y="2528888"/>
          <p14:tracePt t="263869" x="3836988" y="2522538"/>
          <p14:tracePt t="263878" x="3814763" y="2479675"/>
          <p14:tracePt t="263895" x="3808413" y="2443163"/>
          <p14:tracePt t="263895" x="3808413" y="2422525"/>
          <p14:tracePt t="263913" x="3800475" y="2400300"/>
          <p14:tracePt t="263928" x="3771900" y="2314575"/>
          <p14:tracePt t="263945" x="3714750" y="2228850"/>
          <p14:tracePt t="263961" x="3657600" y="2143125"/>
          <p14:tracePt t="263978" x="3594100" y="2108200"/>
          <p14:tracePt t="263995" x="3508375" y="2071688"/>
          <p14:tracePt t="264011" x="3465513" y="2065338"/>
          <p14:tracePt t="264028" x="3457575" y="2057400"/>
          <p14:tracePt t="264044" x="3443288" y="2051050"/>
          <p14:tracePt t="264061" x="3422650" y="2036763"/>
          <p14:tracePt t="264079" x="3414713" y="2036763"/>
          <p14:tracePt t="264095" x="3386138" y="2028825"/>
          <p14:tracePt t="264209" x="3386138" y="2022475"/>
          <p14:tracePt t="264218" x="3422650" y="2022475"/>
          <p14:tracePt t="264229" x="3429000" y="2022475"/>
          <p14:tracePt t="264231" x="3479800" y="2022475"/>
          <p14:tracePt t="264245" x="3536950" y="2028825"/>
          <p14:tracePt t="264261" x="3594100" y="2043113"/>
          <p14:tracePt t="264278" x="3651250" y="2071688"/>
          <p14:tracePt t="264294" x="3722688" y="2079625"/>
          <p14:tracePt t="264312" x="3800475" y="2085975"/>
          <p14:tracePt t="264328" x="3865563" y="2108200"/>
          <p14:tracePt t="264345" x="3886200" y="2108200"/>
          <p14:tracePt t="264361" x="3894138" y="2108200"/>
          <p14:tracePt t="264377" x="3900488" y="2108200"/>
          <p14:tracePt t="264394" x="3937000" y="2108200"/>
          <p14:tracePt t="264411" x="3957638" y="2108200"/>
          <p14:tracePt t="264427" x="3979863" y="2108200"/>
          <p14:tracePt t="264444" x="4029075" y="2085975"/>
          <p14:tracePt t="264461" x="4071938" y="2065338"/>
          <p14:tracePt t="264477" x="4100513" y="2051050"/>
          <p14:tracePt t="264494" x="4143375" y="2022475"/>
          <p14:tracePt t="264510" x="4179888" y="2000250"/>
          <p14:tracePt t="264528" x="4214813" y="1971675"/>
          <p14:tracePt t="264545" x="4222750" y="1943100"/>
          <p14:tracePt t="264561" x="4229100" y="1936750"/>
          <p14:tracePt t="264601" x="4237038" y="1914525"/>
          <p14:tracePt t="264602" x="4237038" y="1885950"/>
          <p14:tracePt t="264610" x="4237038" y="1851025"/>
          <p14:tracePt t="264627" x="4237038" y="1843088"/>
          <p14:tracePt t="264644" x="4237038" y="1828800"/>
          <p14:tracePt t="264661" x="4237038" y="1808163"/>
          <p14:tracePt t="264677" x="4229100" y="1808163"/>
          <p14:tracePt t="264694" x="4200525" y="1800225"/>
          <p14:tracePt t="264710" x="4171950" y="1771650"/>
          <p14:tracePt t="264728" x="4137025" y="1765300"/>
          <p14:tracePt t="264744" x="4079875" y="1757363"/>
          <p14:tracePt t="264761" x="4029075" y="1757363"/>
          <p14:tracePt t="264777" x="3979863" y="1757363"/>
          <p14:tracePt t="264794" x="3929063" y="1736725"/>
          <p14:tracePt t="264810" x="3865563" y="1728788"/>
          <p14:tracePt t="264827" x="3786188" y="1728788"/>
          <p14:tracePt t="264843" x="3722688" y="1728788"/>
          <p14:tracePt t="264861" x="3657600" y="1708150"/>
          <p14:tracePt t="264877" x="3586163" y="1708150"/>
          <p14:tracePt t="264894" x="3543300" y="1685925"/>
          <p14:tracePt t="264910" x="3500438" y="1685925"/>
          <p14:tracePt t="264927" x="3422650" y="1685925"/>
          <p14:tracePt t="264943" x="3328988" y="1685925"/>
          <p14:tracePt t="264961" x="3251200" y="1685925"/>
          <p14:tracePt t="264976" x="3143250" y="1693863"/>
          <p14:tracePt t="264994" x="3079750" y="1693863"/>
          <p14:tracePt t="265009" x="3022600" y="1700213"/>
          <p14:tracePt t="265027" x="3008313" y="1708150"/>
          <p14:tracePt t="265072" x="2986088" y="1708150"/>
          <p14:tracePt t="265080" x="2979738" y="1722438"/>
          <p14:tracePt t="265088" x="2979738" y="1736725"/>
          <p14:tracePt t="265094" x="2979738" y="1757363"/>
          <p14:tracePt t="265110" x="2979738" y="1800225"/>
          <p14:tracePt t="265127" x="2979738" y="1857375"/>
          <p14:tracePt t="265143" x="2979738" y="1922463"/>
          <p14:tracePt t="265143" x="2994025" y="1951038"/>
          <p14:tracePt t="265161" x="3057525" y="2008188"/>
          <p14:tracePt t="265177" x="3100388" y="2051050"/>
          <p14:tracePt t="265193" x="3186113" y="2085975"/>
          <p14:tracePt t="265209" x="3265488" y="2122488"/>
          <p14:tracePt t="265227" x="3351213" y="2165350"/>
          <p14:tracePt t="265243" x="3422650" y="2179638"/>
          <p14:tracePt t="265260" x="3486150" y="2200275"/>
          <p14:tracePt t="265276" x="3543300" y="2222500"/>
          <p14:tracePt t="265294" x="3594100" y="2228850"/>
          <p14:tracePt t="265309" x="3636963" y="2228850"/>
          <p14:tracePt t="265327" x="3657600" y="2228850"/>
          <p14:tracePt t="265342" x="3671888" y="2228850"/>
          <p14:tracePt t="265342" x="3686175" y="2228850"/>
          <p14:tracePt t="265361" x="3722688" y="2208213"/>
          <p14:tracePt t="265377" x="3751263" y="2193925"/>
          <p14:tracePt t="265393" x="3794125" y="2143125"/>
          <p14:tracePt t="265409" x="3843338" y="2122488"/>
          <p14:tracePt t="265427" x="3865563" y="2093913"/>
          <p14:tracePt t="265443" x="3894138" y="2065338"/>
          <p14:tracePt t="265460" x="3914775" y="2043113"/>
          <p14:tracePt t="265476" x="3937000" y="2022475"/>
          <p14:tracePt t="265493" x="3971925" y="1985963"/>
          <p14:tracePt t="265510" x="3986213" y="1971675"/>
          <p14:tracePt t="265527" x="4008438" y="1951038"/>
          <p14:tracePt t="265542" x="4014788" y="1943100"/>
          <p14:tracePt t="265578" x="4022725" y="1936750"/>
          <p14:tracePt t="265579" x="4022725" y="1900238"/>
          <p14:tracePt t="265594" x="4037013" y="1871663"/>
          <p14:tracePt t="265609" x="4051300" y="1851025"/>
          <p14:tracePt t="265625" x="4051300" y="1822450"/>
          <p14:tracePt t="265642" x="4051300" y="1793875"/>
          <p14:tracePt t="265705" x="4051300" y="1785938"/>
          <p14:tracePt t="265722" x="4043363" y="1785938"/>
          <p14:tracePt t="265737" x="4014788" y="1785938"/>
          <p14:tracePt t="265744" x="4008438" y="1785938"/>
          <p14:tracePt t="265749" x="4000500" y="1785938"/>
          <p14:tracePt t="265759" x="3971925" y="1785938"/>
          <p14:tracePt t="265776" x="3922713" y="1779588"/>
          <p14:tracePt t="265793" x="3886200" y="1779588"/>
          <p14:tracePt t="265809" x="3851275" y="1771650"/>
          <p14:tracePt t="265826" x="3829050" y="1771650"/>
          <p14:tracePt t="265843" x="3800475" y="1771650"/>
          <p14:tracePt t="265858" x="3771900" y="1771650"/>
          <p14:tracePt t="265876" x="3757613" y="1765300"/>
          <p14:tracePt t="265961" x="3751263" y="1765300"/>
          <p14:tracePt t="265973" x="3736975" y="1765300"/>
          <p14:tracePt t="265980" x="3722688" y="1765300"/>
          <p14:tracePt t="266000" x="3694113" y="1765300"/>
          <p14:tracePt t="266008" x="3686175" y="1765300"/>
          <p14:tracePt t="266014" x="3657600" y="1765300"/>
          <p14:tracePt t="266025" x="3643313" y="1765300"/>
          <p14:tracePt t="266042" x="3608388" y="1765300"/>
          <p14:tracePt t="266059" x="3600450" y="1765300"/>
          <p14:tracePt t="266075" x="3594100" y="1765300"/>
          <p14:tracePt t="266092" x="3551238" y="1771650"/>
          <p14:tracePt t="266108" x="3536950" y="1785938"/>
          <p14:tracePt t="266125" x="3522663" y="1793875"/>
          <p14:tracePt t="266141" x="3486150" y="1800225"/>
          <p14:tracePt t="266216" x="3471863" y="1822450"/>
          <p14:tracePt t="266227" x="3451225" y="1828800"/>
          <p14:tracePt t="266228" x="3443288" y="1828800"/>
          <p14:tracePt t="266242" x="3429000" y="1836738"/>
          <p14:tracePt t="266258" x="3414713" y="1843088"/>
          <p14:tracePt t="266274" x="3400425" y="1865313"/>
          <p14:tracePt t="266321" x="3379788" y="1871663"/>
          <p14:tracePt t="266329" x="3365500" y="1885950"/>
          <p14:tracePt t="266337" x="3351213" y="1908175"/>
          <p14:tracePt t="266343" x="3343275" y="1951038"/>
          <p14:tracePt t="266358" x="3336925" y="1985963"/>
          <p14:tracePt t="266374" x="3336925" y="2008188"/>
          <p14:tracePt t="266391" x="3336925" y="2043113"/>
          <p14:tracePt t="266408" x="3365500" y="2100263"/>
          <p14:tracePt t="266424" x="3457575" y="2151063"/>
          <p14:tracePt t="266442" x="3514725" y="2185988"/>
          <p14:tracePt t="266458" x="3586163" y="2208213"/>
          <p14:tracePt t="266474" x="3651250" y="2236788"/>
          <p14:tracePt t="266492" x="3708400" y="2251075"/>
          <p14:tracePt t="266508" x="3771900" y="2257425"/>
          <p14:tracePt t="266525" x="3865563" y="2279650"/>
          <p14:tracePt t="266541" x="3943350" y="2286000"/>
          <p14:tracePt t="266557" x="4022725" y="2293938"/>
          <p14:tracePt t="266574" x="4114800" y="2293938"/>
          <p14:tracePt t="266592" x="4165600" y="2293938"/>
          <p14:tracePt t="266592" x="4200525" y="2293938"/>
          <p14:tracePt t="266608" x="4257675" y="2265363"/>
          <p14:tracePt t="266625" x="4300538" y="2243138"/>
          <p14:tracePt t="266641" x="4337050" y="2228850"/>
          <p14:tracePt t="266658" x="4351338" y="2214563"/>
          <p14:tracePt t="266675" x="4386263" y="2179638"/>
          <p14:tracePt t="266690" x="4400550" y="2165350"/>
          <p14:tracePt t="266708" x="4422775" y="2128838"/>
          <p14:tracePt t="266725" x="4422775" y="2108200"/>
          <p14:tracePt t="266741" x="4422775" y="2065338"/>
          <p14:tracePt t="266757" x="4422775" y="2036763"/>
          <p14:tracePt t="266775" x="4400550" y="1985963"/>
          <p14:tracePt t="266790" x="4371975" y="1936750"/>
          <p14:tracePt t="266808" x="4329113" y="1900238"/>
          <p14:tracePt t="266824" x="4265613" y="1843088"/>
          <p14:tracePt t="266842" x="4229100" y="1828800"/>
          <p14:tracePt t="266857" x="4171950" y="1800225"/>
          <p14:tracePt t="266874" x="4100513" y="1793875"/>
          <p14:tracePt t="266891" x="4043363" y="1779588"/>
          <p14:tracePt t="266908" x="3994150" y="1765300"/>
          <p14:tracePt t="266924" x="3922713" y="1743075"/>
          <p14:tracePt t="266941" x="3851275" y="1722438"/>
          <p14:tracePt t="266957" x="3800475" y="1700213"/>
          <p14:tracePt t="266974" x="3729038" y="1693863"/>
          <p14:tracePt t="266990" x="3686175" y="1693863"/>
          <p14:tracePt t="267008" x="3665538" y="1685925"/>
          <p14:tracePt t="267024" x="3600450" y="1685925"/>
          <p14:tracePt t="267041" x="3557588" y="1685925"/>
          <p14:tracePt t="267057" x="3486150" y="1700213"/>
          <p14:tracePt t="267074" x="3443288" y="1751013"/>
          <p14:tracePt t="267090" x="3408363" y="1771650"/>
          <p14:tracePt t="267108" x="3379788" y="1800225"/>
          <p14:tracePt t="267123" x="3365500" y="1808163"/>
          <p14:tracePt t="267140" x="3357563" y="1828800"/>
          <p14:tracePt t="267157" x="3351213" y="1843088"/>
          <p14:tracePt t="267174" x="3351213" y="1885950"/>
          <p14:tracePt t="267190" x="3351213" y="1951038"/>
          <p14:tracePt t="267208" x="3351213" y="2008188"/>
          <p14:tracePt t="267224" x="3379788" y="2093913"/>
          <p14:tracePt t="267241" x="3436938" y="2151063"/>
          <p14:tracePt t="267256" x="3451225" y="2171700"/>
          <p14:tracePt t="267274" x="3479800" y="2185988"/>
          <p14:tracePt t="267290" x="3508375" y="2193925"/>
          <p14:tracePt t="267307" x="3543300" y="2214563"/>
          <p14:tracePt t="267323" x="3614738" y="2222500"/>
          <p14:tracePt t="267341" x="3686175" y="2222500"/>
          <p14:tracePt t="267357" x="3800475" y="2243138"/>
          <p14:tracePt t="267374" x="3908425" y="2251075"/>
          <p14:tracePt t="267390" x="4000500" y="2265363"/>
          <p14:tracePt t="267407" x="4065588" y="2271713"/>
          <p14:tracePt t="267423" x="4108450" y="2271713"/>
          <p14:tracePt t="267423" x="4137025" y="2271713"/>
          <p14:tracePt t="267441" x="4179888" y="2271713"/>
          <p14:tracePt t="267457" x="4200525" y="2271713"/>
          <p14:tracePt t="267474" x="4222750" y="2271713"/>
          <p14:tracePt t="267489" x="4229100" y="2271713"/>
          <p14:tracePt t="267507" x="4243388" y="2271713"/>
          <p14:tracePt t="267523" x="4279900" y="2236788"/>
          <p14:tracePt t="267541" x="4300538" y="2208213"/>
          <p14:tracePt t="267556" x="4314825" y="2185988"/>
          <p14:tracePt t="267574" x="4322763" y="2165350"/>
          <p14:tracePt t="267590" x="4329113" y="2143125"/>
          <p14:tracePt t="267606" x="4329113" y="2122488"/>
          <p14:tracePt t="267623" x="4329113" y="2100263"/>
          <p14:tracePt t="267658" x="4329113" y="2085975"/>
          <p14:tracePt t="267659" x="4329113" y="2051050"/>
          <p14:tracePt t="267673" x="4314825" y="2014538"/>
          <p14:tracePt t="267689" x="4286250" y="1971675"/>
          <p14:tracePt t="267706" x="4257675" y="1936750"/>
          <p14:tracePt t="267723" x="4229100" y="1900238"/>
          <p14:tracePt t="267740" x="4200525" y="1865313"/>
          <p14:tracePt t="267756" x="4179888" y="1851025"/>
          <p14:tracePt t="267774" x="4157663" y="1822450"/>
          <p14:tracePt t="267790" x="4129088" y="1814513"/>
          <p14:tracePt t="267807" x="4100513" y="1785938"/>
          <p14:tracePt t="267822" x="4086225" y="1771650"/>
          <p14:tracePt t="267841" x="4043363" y="1765300"/>
          <p14:tracePt t="267856" x="4000500" y="1743075"/>
          <p14:tracePt t="267873" x="3957638" y="1743075"/>
          <p14:tracePt t="267889" x="3922713" y="1743075"/>
          <p14:tracePt t="267906" x="3886200" y="1743075"/>
          <p14:tracePt t="267922" x="3851275" y="1743075"/>
          <p14:tracePt t="267940" x="3808413" y="1743075"/>
          <p14:tracePt t="267955" x="3779838" y="1743075"/>
          <p14:tracePt t="267972" x="3765550" y="1743075"/>
          <p14:tracePt t="267989" x="3729038" y="1743075"/>
          <p14:tracePt t="268006" x="3700463" y="1743075"/>
          <p14:tracePt t="268022" x="3686175" y="1751013"/>
          <p14:tracePt t="268064" x="3665538" y="1757363"/>
          <p14:tracePt t="268074" x="3629025" y="1779588"/>
          <p14:tracePt t="268089" x="3608388" y="1800225"/>
          <p14:tracePt t="268093" x="3600450" y="1808163"/>
          <p14:tracePt t="268105" x="3594100" y="1814513"/>
          <p14:tracePt t="268123" x="3586163" y="1843088"/>
          <p14:tracePt t="268139" x="3579813" y="1865313"/>
          <p14:tracePt t="268155" x="3579813" y="1879600"/>
          <p14:tracePt t="268172" x="3579813" y="1922463"/>
          <p14:tracePt t="268189" x="3579813" y="1957388"/>
          <p14:tracePt t="268205" x="3579813" y="1993900"/>
          <p14:tracePt t="268223" x="3579813" y="2022475"/>
          <p14:tracePt t="268239" x="3586163" y="2036763"/>
          <p14:tracePt t="268297" x="3600450" y="2036763"/>
          <p14:tracePt t="268306" x="3608388" y="2043113"/>
          <p14:tracePt t="268307" x="3614738" y="2043113"/>
          <p14:tracePt t="268323" x="3629025" y="2043113"/>
          <p14:tracePt t="268338" x="3636963" y="2051050"/>
          <p14:tracePt t="268355" x="3651250" y="2051050"/>
          <p14:tracePt t="268372" x="3671888" y="2051050"/>
          <p14:tracePt t="268389" x="3714750" y="2051050"/>
          <p14:tracePt t="268406" x="3757613" y="2051050"/>
          <p14:tracePt t="268421" x="3794125" y="2051050"/>
          <p14:tracePt t="268438" x="3851275" y="2051050"/>
          <p14:tracePt t="268455" x="3865563" y="2051050"/>
          <p14:tracePt t="268472" x="3894138" y="2028825"/>
          <p14:tracePt t="268489" x="3900488" y="2028825"/>
          <p14:tracePt t="268506" x="3929063" y="2014538"/>
          <p14:tracePt t="268561" x="3937000" y="2008188"/>
          <p14:tracePt t="268578" x="3943350" y="2000250"/>
          <p14:tracePt t="268584" x="3943350" y="1993900"/>
          <p14:tracePt t="268600" x="3943350" y="1985963"/>
          <p14:tracePt t="268608" x="3943350" y="1979613"/>
          <p14:tracePt t="268616" x="3943350" y="1965325"/>
          <p14:tracePt t="269246" x="3957638" y="1957388"/>
          <p14:tracePt t="269257" x="3965575" y="1957388"/>
          <p14:tracePt t="269258" x="3971925" y="1957388"/>
          <p14:tracePt t="269272" x="3979863" y="1957388"/>
          <p14:tracePt t="269287" x="3994150" y="1957388"/>
          <p14:tracePt t="269408" x="4000500" y="1957388"/>
          <p14:tracePt t="269416" x="4014788" y="1957388"/>
          <p14:tracePt t="269426" x="4037013" y="1957388"/>
          <p14:tracePt t="269427" x="4051300" y="1957388"/>
          <p14:tracePt t="269437" x="4094163" y="1957388"/>
          <p14:tracePt t="269454" x="4137025" y="1957388"/>
          <p14:tracePt t="269470" x="4171950" y="1957388"/>
          <p14:tracePt t="269487" x="4179888" y="1957388"/>
          <p14:tracePt t="269568" x="4186238" y="1957388"/>
          <p14:tracePt t="269577" x="4186238" y="1965325"/>
          <p14:tracePt t="269578" x="4186238" y="1979613"/>
          <p14:tracePt t="269587" x="4186238" y="1993900"/>
          <p14:tracePt t="269603" x="4186238" y="2000250"/>
          <p14:tracePt t="269649" x="4200525" y="2014538"/>
          <p14:tracePt t="269657" x="4229100" y="2014538"/>
          <p14:tracePt t="269665" x="4243388" y="2014538"/>
          <p14:tracePt t="269672" x="4265613" y="2014538"/>
          <p14:tracePt t="269687" x="4294188" y="2014538"/>
          <p14:tracePt t="269703" x="4337050" y="2014538"/>
          <p14:tracePt t="269703" x="4351338" y="2014538"/>
          <p14:tracePt t="269721" x="4429125" y="2014538"/>
          <p14:tracePt t="269736" x="4486275" y="2014538"/>
          <p14:tracePt t="269753" x="4572000" y="2014538"/>
          <p14:tracePt t="269770" x="4679950" y="2014538"/>
          <p14:tracePt t="269787" x="4872038" y="2014538"/>
          <p14:tracePt t="269803" x="5080000" y="2014538"/>
          <p14:tracePt t="269820" x="5265738" y="2014538"/>
          <p14:tracePt t="269836" x="5437188" y="2014538"/>
          <p14:tracePt t="269854" x="5580063" y="2014538"/>
          <p14:tracePt t="269869" x="5757863" y="1979613"/>
          <p14:tracePt t="269887" x="5951538" y="1957388"/>
          <p14:tracePt t="269903" x="6143625" y="1914525"/>
          <p14:tracePt t="269903" x="6215063" y="1914525"/>
          <p14:tracePt t="269921" x="6372225" y="1900238"/>
          <p14:tracePt t="269936" x="6494463" y="1900238"/>
          <p14:tracePt t="269953" x="6586538" y="1900238"/>
          <p14:tracePt t="269969" x="6680200" y="1893888"/>
          <p14:tracePt t="269986" x="6757988" y="1879600"/>
          <p14:tracePt t="270003" x="6851650" y="1857375"/>
          <p14:tracePt t="270019" x="6958013" y="1836738"/>
          <p14:tracePt t="270036" x="7065963" y="1836738"/>
          <p14:tracePt t="270053" x="7143750" y="1836738"/>
          <p14:tracePt t="270069" x="7200900" y="1836738"/>
          <p14:tracePt t="270087" x="7229475" y="1836738"/>
          <p14:tracePt t="270102" x="7258050" y="1836738"/>
          <p14:tracePt t="270120" x="7286625" y="1836738"/>
          <p14:tracePt t="270136" x="7337425" y="1836738"/>
          <p14:tracePt t="270154" x="7400925" y="1836738"/>
          <p14:tracePt t="270169" x="7466013" y="1836738"/>
          <p14:tracePt t="270186" x="7523163" y="1836738"/>
          <p14:tracePt t="270203" x="7600950" y="1836738"/>
          <p14:tracePt t="270220" x="7672388" y="1836738"/>
          <p14:tracePt t="270235" x="7743825" y="1836738"/>
          <p14:tracePt t="270252" x="7766050" y="1851025"/>
          <p14:tracePt t="270269" x="7780338" y="1851025"/>
          <p14:tracePt t="270303" x="7786688" y="1851025"/>
          <p14:tracePt t="270305" x="7794625" y="1851025"/>
          <p14:tracePt t="270319" x="7815263" y="1851025"/>
          <p14:tracePt t="270335" x="7858125" y="1851025"/>
          <p14:tracePt t="270354" x="7900988" y="1851025"/>
          <p14:tracePt t="270369" x="7923213" y="1857375"/>
          <p14:tracePt t="270385" x="7966075" y="1857375"/>
          <p14:tracePt t="270403" x="8008938" y="1857375"/>
          <p14:tracePt t="270419" x="8029575" y="1857375"/>
          <p14:tracePt t="270567" x="8037513" y="1865313"/>
          <p14:tracePt t="270584" x="8043863" y="1879600"/>
          <p14:tracePt t="270600" x="8043863" y="1893888"/>
          <p14:tracePt t="270609" x="8043863" y="1922463"/>
          <p14:tracePt t="270618" x="8043863" y="1936750"/>
          <p14:tracePt t="270619" x="8029575" y="1965325"/>
          <p14:tracePt t="270636" x="8015288" y="1979613"/>
          <p14:tracePt t="270652" x="7980363" y="2014538"/>
          <p14:tracePt t="270669" x="7958138" y="2022475"/>
          <p14:tracePt t="270686" x="7872413" y="2065338"/>
          <p14:tracePt t="270702" x="7808913" y="2079625"/>
          <p14:tracePt t="270719" x="7694613" y="2114550"/>
          <p14:tracePt t="270735" x="7594600" y="2136775"/>
          <p14:tracePt t="270752" x="7451725" y="2151063"/>
          <p14:tracePt t="270769" x="7358063" y="2151063"/>
          <p14:tracePt t="270785" x="7272338" y="2151063"/>
          <p14:tracePt t="270802" x="7180263" y="2151063"/>
          <p14:tracePt t="270818" x="7100888" y="2151063"/>
          <p14:tracePt t="270836" x="7015163" y="2151063"/>
          <p14:tracePt t="270851" x="6908800" y="2151063"/>
          <p14:tracePt t="270869" x="6800850" y="2151063"/>
          <p14:tracePt t="270885" x="6715125" y="2151063"/>
          <p14:tracePt t="270903" x="6623050" y="2151063"/>
          <p14:tracePt t="270918" x="6557963" y="2151063"/>
          <p14:tracePt t="270935" x="6480175" y="2151063"/>
          <p14:tracePt t="270951" x="6372225" y="2151063"/>
          <p14:tracePt t="270969" x="6286500" y="2151063"/>
          <p14:tracePt t="270984" x="6180138" y="2151063"/>
          <p14:tracePt t="271002" x="5986463" y="2185988"/>
          <p14:tracePt t="271018" x="5780088" y="2200275"/>
          <p14:tracePt t="271035" x="5586413" y="2243138"/>
          <p14:tracePt t="271052" x="5394325" y="2243138"/>
          <p14:tracePt t="271068" x="5237163" y="2243138"/>
          <p14:tracePt t="271084" x="5143500" y="2243138"/>
          <p14:tracePt t="271102" x="5080000" y="2243138"/>
          <p14:tracePt t="271118" x="5022850" y="2236788"/>
          <p14:tracePt t="271136" x="4979988" y="2228850"/>
          <p14:tracePt t="271151" x="4900613" y="2228850"/>
          <p14:tracePt t="271151" x="4851400" y="2228850"/>
          <p14:tracePt t="271169" x="4794250" y="2228850"/>
          <p14:tracePt t="271185" x="4743450" y="2228850"/>
          <p14:tracePt t="271202" x="4708525" y="2228850"/>
          <p14:tracePt t="271218" x="4694238" y="2222500"/>
          <p14:tracePt t="271235" x="4651375" y="2208213"/>
          <p14:tracePt t="271251" x="4600575" y="2179638"/>
          <p14:tracePt t="271269" x="4514850" y="2136775"/>
          <p14:tracePt t="271284" x="4457700" y="2093913"/>
          <p14:tracePt t="271302" x="4408488" y="2071688"/>
          <p14:tracePt t="271318" x="4371975" y="2043113"/>
          <p14:tracePt t="271335" x="4357688" y="2022475"/>
          <p14:tracePt t="271350" x="4343400" y="1985963"/>
          <p14:tracePt t="271350" x="4329113" y="1971675"/>
          <p14:tracePt t="271386" x="4329113" y="1957388"/>
          <p14:tracePt t="271387" x="4329113" y="1928813"/>
          <p14:tracePt t="271401" x="4329113" y="1900238"/>
          <p14:tracePt t="271418" x="4343400" y="1865313"/>
          <p14:tracePt t="271434" x="4379913" y="1828800"/>
          <p14:tracePt t="271451" x="4422775" y="1785938"/>
          <p14:tracePt t="271468" x="4479925" y="1757363"/>
          <p14:tracePt t="271484" x="4572000" y="1736725"/>
          <p14:tracePt t="271501" x="4700588" y="1728788"/>
          <p14:tracePt t="271518" x="4872038" y="1728788"/>
          <p14:tracePt t="271535" x="5014913" y="1728788"/>
          <p14:tracePt t="271550" x="5122863" y="1728788"/>
          <p14:tracePt t="271568" x="5208588" y="1728788"/>
          <p14:tracePt t="271583" x="5343525" y="1708150"/>
          <p14:tracePt t="271601" x="5465763" y="1708150"/>
          <p14:tracePt t="271617" x="5622925" y="1693863"/>
          <p14:tracePt t="271633" x="5829300" y="1679575"/>
          <p14:tracePt t="271651" x="6022975" y="1679575"/>
          <p14:tracePt t="271668" x="6180138" y="1679575"/>
          <p14:tracePt t="271683" x="6337300" y="1665288"/>
          <p14:tracePt t="271701" x="6451600" y="1636713"/>
          <p14:tracePt t="271717" x="6572250" y="1622425"/>
          <p14:tracePt t="271734" x="6751638" y="1608138"/>
          <p14:tracePt t="271750" x="6894513" y="1585913"/>
          <p14:tracePt t="271768" x="7065963" y="1585913"/>
          <p14:tracePt t="271783" x="7272338" y="1585913"/>
          <p14:tracePt t="271801" x="7337425" y="1585913"/>
          <p14:tracePt t="271817" x="7394575" y="1585913"/>
          <p14:tracePt t="271834" x="7451725" y="1585913"/>
          <p14:tracePt t="271850" x="7508875" y="1585913"/>
          <p14:tracePt t="271867" x="7529513" y="1593850"/>
          <p14:tracePt t="271884" x="7572375" y="1593850"/>
          <p14:tracePt t="271900" x="7608888" y="1600200"/>
          <p14:tracePt t="271916" x="7651750" y="1600200"/>
          <p14:tracePt t="271933" x="7708900" y="1622425"/>
          <p14:tracePt t="271950" x="7772400" y="1643063"/>
          <p14:tracePt t="271967" x="7837488" y="1643063"/>
          <p14:tracePt t="271983" x="7894638" y="1671638"/>
          <p14:tracePt t="272001" x="7915275" y="1679575"/>
          <p14:tracePt t="272017" x="7929563" y="1685925"/>
          <p14:tracePt t="272034" x="7958138" y="1708150"/>
          <p14:tracePt t="272049" x="7980363" y="1728788"/>
          <p14:tracePt t="272066" x="8001000" y="1757363"/>
          <p14:tracePt t="272083" x="8015288" y="1771650"/>
          <p14:tracePt t="272200" x="8015288" y="1800225"/>
          <p14:tracePt t="272209" x="8015288" y="1814513"/>
          <p14:tracePt t="272225" x="7994650" y="1851025"/>
          <p14:tracePt t="272228" x="7986713" y="1857375"/>
          <p14:tracePt t="272233" x="7966075" y="1871663"/>
          <p14:tracePt t="272249" x="7951788" y="1893888"/>
          <p14:tracePt t="272266" x="7886700" y="1922463"/>
          <p14:tracePt t="272282" x="7837488" y="1951038"/>
          <p14:tracePt t="272299" x="7758113" y="1979613"/>
          <p14:tracePt t="272316" x="7680325" y="1993900"/>
          <p14:tracePt t="272333" x="7594600" y="2022475"/>
          <p14:tracePt t="272350" x="7529513" y="2028825"/>
          <p14:tracePt t="272366" x="7466013" y="2043113"/>
          <p14:tracePt t="272383" x="7366000" y="2071688"/>
          <p14:tracePt t="272400" x="7186613" y="2108200"/>
          <p14:tracePt t="272432" x="7008813" y="2151063"/>
          <p14:tracePt t="272434" x="6843713" y="2157413"/>
          <p14:tracePt t="272450" x="6708775" y="2171700"/>
          <p14:tracePt t="272466" x="6580188" y="2200275"/>
          <p14:tracePt t="272483" x="6423025" y="2208213"/>
          <p14:tracePt t="272499" x="6294438" y="2222500"/>
          <p14:tracePt t="272516" x="6208713" y="2222500"/>
          <p14:tracePt t="272532" x="6094413" y="2257425"/>
          <p14:tracePt t="272549" x="5951538" y="2265363"/>
          <p14:tracePt t="272566" x="5794375" y="2279650"/>
          <p14:tracePt t="272583" x="5680075" y="2293938"/>
          <p14:tracePt t="272599" x="5594350" y="2293938"/>
          <p14:tracePt t="272599" x="5537200" y="2293938"/>
          <p14:tracePt t="272617" x="5472113" y="2293938"/>
          <p14:tracePt t="272632" x="5414963" y="2293938"/>
          <p14:tracePt t="272650" x="5372100" y="2293938"/>
          <p14:tracePt t="272666" x="5329238" y="2293938"/>
          <p14:tracePt t="272683" x="5265738" y="2293938"/>
          <p14:tracePt t="272699" x="5208588" y="2293938"/>
          <p14:tracePt t="272717" x="5165725" y="2293938"/>
          <p14:tracePt t="272732" x="5122863" y="2293938"/>
          <p14:tracePt t="272749" x="5086350" y="2293938"/>
          <p14:tracePt t="272766" x="5072063" y="2293938"/>
          <p14:tracePt t="272783" x="5051425" y="2293938"/>
          <p14:tracePt t="272799" x="5037138" y="2293938"/>
          <p14:tracePt t="272816" x="5029200" y="2293938"/>
          <p14:tracePt t="272816" x="5014913" y="2293938"/>
          <p14:tracePt t="272833" x="5008563" y="2293938"/>
          <p14:tracePt t="272849" x="4979988" y="2271713"/>
          <p14:tracePt t="272865" x="4957763" y="2265363"/>
          <p14:tracePt t="272882" x="4914900" y="2228850"/>
          <p14:tracePt t="272899" x="4857750" y="2200275"/>
          <p14:tracePt t="272916" x="4808538" y="2171700"/>
          <p14:tracePt t="272932" x="4751388" y="2136775"/>
          <p14:tracePt t="272949" x="4737100" y="2128838"/>
          <p14:tracePt t="272966" x="4694238" y="2122488"/>
          <p14:tracePt t="272981" x="4651375" y="2108200"/>
          <p14:tracePt t="272998" x="4594225" y="2093913"/>
          <p14:tracePt t="273016" x="4572000" y="2085975"/>
          <p14:tracePt t="273032" x="4529138" y="2071688"/>
          <p14:tracePt t="273049" x="4514850" y="2065338"/>
          <p14:tracePt t="273065" x="4486275" y="2065338"/>
          <p14:tracePt t="273082" x="4457700" y="2051050"/>
          <p14:tracePt t="273099" x="4437063" y="2043113"/>
          <p14:tracePt t="273116" x="4408488" y="2043113"/>
          <p14:tracePt t="273131" x="4394200" y="2043113"/>
          <p14:tracePt t="273149" x="4371975" y="2043113"/>
          <p14:tracePt t="273165" x="4365625" y="2043113"/>
          <p14:tracePt t="273202" x="4351338" y="2036763"/>
          <p14:tracePt t="273218" x="4322763" y="2022475"/>
          <p14:tracePt t="273233" x="4314825" y="2022475"/>
          <p14:tracePt t="273234" x="4286250" y="2008188"/>
          <p14:tracePt t="273248" x="4257675" y="1993900"/>
          <p14:tracePt t="273264" x="4243388" y="1985963"/>
          <p14:tracePt t="273283" x="4208463" y="1951038"/>
          <p14:tracePt t="273298" x="4200525" y="1951038"/>
          <p14:tracePt t="273314" x="4179888" y="1943100"/>
          <p14:tracePt t="273353" x="4171950" y="1936750"/>
          <p14:tracePt t="273400" x="4165600" y="1928813"/>
          <p14:tracePt t="273401" x="4157663" y="1928813"/>
          <p14:tracePt t="273417" x="4151313" y="1928813"/>
          <p14:tracePt t="273432" x="4143375" y="1928813"/>
          <p14:tracePt t="273433" x="4129088" y="1928813"/>
          <p14:tracePt t="273448" x="4122738" y="1928813"/>
          <p14:tracePt t="273465" x="4114800" y="1928813"/>
          <p14:tracePt t="273568" x="4108450" y="1928813"/>
          <p14:tracePt t="273585" x="4094163" y="1928813"/>
          <p14:tracePt t="273616" x="4086225" y="1928813"/>
          <p14:tracePt t="273626" x="4079875" y="1928813"/>
          <p14:tracePt t="273656" x="4071938" y="1922463"/>
          <p14:tracePt t="273664" x="4057650" y="1922463"/>
          <p14:tracePt t="273669" x="4051300" y="1914525"/>
          <p14:tracePt t="273680" x="4043363" y="1908175"/>
          <p14:tracePt t="273784" x="4037013" y="1908175"/>
          <p14:tracePt t="273792" x="4014788" y="1908175"/>
          <p14:tracePt t="273801" x="4008438" y="1914525"/>
          <p14:tracePt t="273814" x="4000500" y="1922463"/>
          <p14:tracePt t="273830" x="3994150" y="1928813"/>
          <p14:tracePt t="273880" x="3979863" y="1928813"/>
          <p14:tracePt t="273891" x="3971925" y="1928813"/>
          <p14:tracePt t="273896" x="3965575" y="1928813"/>
          <p14:tracePt t="273896" x="3957638" y="1928813"/>
          <p14:tracePt t="273913" x="3943350" y="1928813"/>
          <p14:tracePt t="273915" x="3929063" y="1928813"/>
          <p14:tracePt t="273930" x="3922713" y="1928813"/>
          <p14:tracePt t="273947" x="3908425" y="1922463"/>
          <p14:tracePt t="273963" x="3894138" y="1922463"/>
          <p14:tracePt t="273980" x="3865563" y="1922463"/>
          <p14:tracePt t="273997" x="3851275" y="1922463"/>
          <p14:tracePt t="274056" x="3843338" y="1922463"/>
          <p14:tracePt t="274064" x="3822700" y="1922463"/>
          <p14:tracePt t="274082" x="3814763" y="1928813"/>
          <p14:tracePt t="274112" x="3808413" y="1928813"/>
          <p14:tracePt t="274144" x="3794125" y="1928813"/>
          <p14:tracePt t="274159" x="3786188" y="1928813"/>
          <p14:tracePt t="274164" x="3779838" y="1928813"/>
          <p14:tracePt t="274180" x="3771900" y="1928813"/>
          <p14:tracePt t="274181" x="3751263" y="1928813"/>
          <p14:tracePt t="274196" x="3736975" y="1922463"/>
          <p14:tracePt t="274241" x="3729038" y="1914525"/>
          <p14:tracePt t="274432" x="3714750" y="1914525"/>
          <p14:tracePt t="274488" x="3708400" y="1914525"/>
          <p14:tracePt t="274494" x="3700463" y="1914525"/>
          <p14:tracePt t="274504" x="3694113" y="1914525"/>
          <p14:tracePt t="274513" x="3679825" y="1914525"/>
          <p14:tracePt t="274530" x="3665538" y="1914525"/>
          <p14:tracePt t="274546" x="3651250" y="1914525"/>
          <p14:tracePt t="274564" x="3629025" y="1914525"/>
          <p14:tracePt t="274579" x="3614738" y="1914525"/>
          <p14:tracePt t="274597" x="3594100" y="1914525"/>
          <p14:tracePt t="274612" x="3586163" y="1914525"/>
          <p14:tracePt t="274630" x="3579813" y="1914525"/>
          <p14:tracePt t="274646" x="3565525" y="1914525"/>
          <p14:tracePt t="274736" x="3600450" y="1914525"/>
          <p14:tracePt t="274744" x="3665538" y="1914525"/>
          <p14:tracePt t="274752" x="3836988" y="1914525"/>
          <p14:tracePt t="274762" x="4043363" y="1914525"/>
          <p14:tracePt t="274779" x="4229100" y="1914525"/>
          <p14:tracePt t="274796" x="4371975" y="1914525"/>
          <p14:tracePt t="274812" x="4451350" y="1922463"/>
          <p14:tracePt t="274829" x="4508500" y="1922463"/>
          <p14:tracePt t="274845" x="4565650" y="1922463"/>
          <p14:tracePt t="274863" x="4608513" y="1922463"/>
          <p14:tracePt t="274878" x="4665663" y="1922463"/>
          <p14:tracePt t="274878" x="4700588" y="1922463"/>
          <p14:tracePt t="274896" x="4743450" y="1914525"/>
          <p14:tracePt t="274913" x="4800600" y="1914525"/>
          <p14:tracePt t="274930" x="4814888" y="1900238"/>
          <p14:tracePt t="274945" x="4843463" y="1900238"/>
          <p14:tracePt t="274985" x="4851400" y="1900238"/>
          <p14:tracePt t="274986" x="4886325" y="1900238"/>
          <p14:tracePt t="274996" x="4943475" y="1900238"/>
          <p14:tracePt t="275012" x="5129213" y="1879600"/>
          <p14:tracePt t="275030" x="5257800" y="1865313"/>
          <p14:tracePt t="275045" x="5365750" y="1851025"/>
          <p14:tracePt t="275063" x="5443538" y="1851025"/>
          <p14:tracePt t="275079" x="5472113" y="1851025"/>
          <p14:tracePt t="275096" x="5522913" y="1851025"/>
          <p14:tracePt t="275113" x="5565775" y="1851025"/>
          <p14:tracePt t="275129" x="5622925" y="1851025"/>
          <p14:tracePt t="275145" x="5700713" y="1851025"/>
          <p14:tracePt t="275162" x="5780088" y="1851025"/>
          <p14:tracePt t="275179" x="5872163" y="1851025"/>
          <p14:tracePt t="275196" x="5957888" y="1851025"/>
          <p14:tracePt t="275212" x="6015038" y="1851025"/>
          <p14:tracePt t="275245" x="6043613" y="1851025"/>
          <p14:tracePt t="275246" x="6080125" y="1851025"/>
          <p14:tracePt t="275263" x="6122988" y="1851025"/>
          <p14:tracePt t="275279" x="6180138" y="1851025"/>
          <p14:tracePt t="275296" x="6243638" y="1851025"/>
          <p14:tracePt t="275311" x="6372225" y="1851025"/>
          <p14:tracePt t="275329" x="6429375" y="1851025"/>
          <p14:tracePt t="275345" x="6472238" y="1851025"/>
          <p14:tracePt t="275362" x="6494463" y="1851025"/>
          <p14:tracePt t="275379" x="6515100" y="1851025"/>
          <p14:tracePt t="275396" x="6557963" y="1851025"/>
          <p14:tracePt t="275411" x="6615113" y="1851025"/>
          <p14:tracePt t="275429" x="6672263" y="1851025"/>
          <p14:tracePt t="275445" x="6737350" y="1851025"/>
          <p14:tracePt t="275462" x="6794500" y="1851025"/>
          <p14:tracePt t="275478" x="6865938" y="1851025"/>
          <p14:tracePt t="275495" x="6923088" y="1851025"/>
          <p14:tracePt t="275511" x="6994525" y="1851025"/>
          <p14:tracePt t="275529" x="7058025" y="1851025"/>
          <p14:tracePt t="275545" x="7151688" y="1851025"/>
          <p14:tracePt t="275561" x="7251700" y="1851025"/>
          <p14:tracePt t="275578" x="7358063" y="1851025"/>
          <p14:tracePt t="275594" x="7451725" y="1851025"/>
          <p14:tracePt t="275612" x="7523163" y="1851025"/>
          <p14:tracePt t="275628" x="7586663" y="1851025"/>
          <p14:tracePt t="275644" x="7623175" y="1851025"/>
          <p14:tracePt t="275662" x="7658100" y="1851025"/>
          <p14:tracePt t="275678" x="7729538" y="1851025"/>
          <p14:tracePt t="275696" x="7794625" y="1851025"/>
          <p14:tracePt t="275711" x="7872413" y="1851025"/>
          <p14:tracePt t="275711" x="7900988" y="1851025"/>
          <p14:tracePt t="275729" x="7986713" y="1851025"/>
          <p14:tracePt t="275745" x="8080375" y="1851025"/>
          <p14:tracePt t="275761" x="8108950" y="1865313"/>
          <p14:tracePt t="275778" x="8123238" y="1865313"/>
          <p14:tracePt t="275848" x="8115300" y="1871663"/>
          <p14:tracePt t="275857" x="8094663" y="1871663"/>
          <p14:tracePt t="275864" x="8066088" y="1879600"/>
          <p14:tracePt t="275872" x="8029575" y="1893888"/>
          <p14:tracePt t="275872" x="7986713" y="1893888"/>
          <p14:tracePt t="275881" x="7951788" y="1893888"/>
          <p14:tracePt t="275894" x="7894638" y="1928813"/>
          <p14:tracePt t="275911" x="7823200" y="1928813"/>
          <p14:tracePt t="275911" x="7808913" y="1928813"/>
          <p14:tracePt t="275929" x="7766050" y="1936750"/>
          <p14:tracePt t="275945" x="7729538" y="1951038"/>
          <p14:tracePt t="275961" x="7694613" y="1957388"/>
          <p14:tracePt t="275977" x="7651750" y="1957388"/>
          <p14:tracePt t="275994" x="7608888" y="1957388"/>
          <p14:tracePt t="276010" x="7543800" y="1957388"/>
          <p14:tracePt t="276028" x="7480300" y="1957388"/>
          <p14:tracePt t="276044" x="7443788" y="1957388"/>
          <p14:tracePt t="276060" x="7386638" y="1957388"/>
          <p14:tracePt t="276077" x="7337425" y="1957388"/>
          <p14:tracePt t="276094" x="7258050" y="1965325"/>
          <p14:tracePt t="276110" x="7194550" y="1965325"/>
          <p14:tracePt t="276127" x="7115175" y="1965325"/>
          <p14:tracePt t="276145" x="7051675" y="1965325"/>
          <p14:tracePt t="276145" x="7008813" y="1965325"/>
          <p14:tracePt t="276160" x="6951663" y="1971675"/>
          <p14:tracePt t="276177" x="6872288" y="1985963"/>
          <p14:tracePt t="276194" x="6843713" y="1985963"/>
          <p14:tracePt t="276211" x="6815138" y="2000250"/>
          <p14:tracePt t="276228" x="6786563" y="2000250"/>
          <p14:tracePt t="276244" x="6751638" y="2000250"/>
          <p14:tracePt t="276260" x="6723063" y="2000250"/>
          <p14:tracePt t="276278" x="6672263" y="2000250"/>
          <p14:tracePt t="276293" x="6629400" y="2000250"/>
          <p14:tracePt t="276310" x="6600825" y="2000250"/>
          <p14:tracePt t="276327" x="6565900" y="2000250"/>
          <p14:tracePt t="276327" x="6537325" y="2000250"/>
          <p14:tracePt t="276345" x="6494463" y="2000250"/>
          <p14:tracePt t="276360" x="6465888" y="2000250"/>
          <p14:tracePt t="276377" x="6408738" y="2000250"/>
          <p14:tracePt t="276393" x="6365875" y="2000250"/>
          <p14:tracePt t="276411" x="6329363" y="2000250"/>
          <p14:tracePt t="276427" x="6315075" y="2000250"/>
          <p14:tracePt t="276444" x="6294438" y="2000250"/>
          <p14:tracePt t="276461" x="6280150" y="2000250"/>
          <p14:tracePt t="276477" x="6243638" y="2000250"/>
          <p14:tracePt t="276493" x="6215063" y="2014538"/>
          <p14:tracePt t="276510" x="6200775" y="2014538"/>
          <p14:tracePt t="276527" x="6194425" y="2014538"/>
          <p14:tracePt t="276544" x="6180138" y="2014538"/>
          <p14:tracePt t="276561" x="6165850" y="2022475"/>
          <p14:tracePt t="276577" x="6137275" y="2028825"/>
          <p14:tracePt t="276593" x="6122988" y="2036763"/>
          <p14:tracePt t="276611" x="6115050" y="2043113"/>
          <p14:tracePt t="276696" x="6100763" y="2051050"/>
          <p14:tracePt t="276712" x="6086475" y="2057400"/>
          <p14:tracePt t="276728" x="6072188" y="2057400"/>
          <p14:tracePt t="276745" x="6057900" y="2057400"/>
          <p14:tracePt t="276759" x="6043613" y="2057400"/>
          <p14:tracePt t="276776" x="5994400" y="2057400"/>
          <p14:tracePt t="276778" x="5929313" y="2057400"/>
          <p14:tracePt t="276793" x="5865813" y="2057400"/>
          <p14:tracePt t="276810" x="5808663" y="2057400"/>
          <p14:tracePt t="276826" x="5729288" y="2057400"/>
          <p14:tracePt t="276844" x="5665788" y="2057400"/>
          <p14:tracePt t="276860" x="5594350" y="2057400"/>
          <p14:tracePt t="276877" x="5543550" y="2057400"/>
          <p14:tracePt t="276893" x="5486400" y="2057400"/>
          <p14:tracePt t="276910" x="5408613" y="2057400"/>
          <p14:tracePt t="276926" x="5365750" y="2057400"/>
          <p14:tracePt t="276943" x="5322888" y="2057400"/>
          <p14:tracePt t="276960" x="5257800" y="2057400"/>
          <p14:tracePt t="276976" x="5208588" y="2057400"/>
          <p14:tracePt t="276993" x="5129213" y="2057400"/>
          <p14:tracePt t="277010" x="5072063" y="2057400"/>
          <p14:tracePt t="277025" x="4994275" y="2057400"/>
          <p14:tracePt t="277043" x="4943475" y="2057400"/>
          <p14:tracePt t="277059" x="4894263" y="2057400"/>
          <p14:tracePt t="277076" x="4865688" y="2057400"/>
          <p14:tracePt t="277093" x="4843463" y="2057400"/>
          <p14:tracePt t="277109" x="4808538" y="2057400"/>
          <p14:tracePt t="277125" x="4757738" y="2057400"/>
          <p14:tracePt t="277143" x="4714875" y="2057400"/>
          <p14:tracePt t="277159" x="4665663" y="2057400"/>
          <p14:tracePt t="277159" x="4643438" y="2057400"/>
          <p14:tracePt t="277177" x="4608513" y="2057400"/>
          <p14:tracePt t="277193" x="4586288" y="2057400"/>
          <p14:tracePt t="277210" x="4565650" y="2057400"/>
          <p14:tracePt t="277226" x="4543425" y="2057400"/>
          <p14:tracePt t="277243" x="4529138" y="2057400"/>
          <p14:tracePt t="277361" x="4557713" y="2057400"/>
          <p14:tracePt t="277366" x="4629150" y="2057400"/>
          <p14:tracePt t="277377" x="4686300" y="2043113"/>
          <p14:tracePt t="277378" x="4737100" y="2043113"/>
          <p14:tracePt t="277393" x="4814888" y="2028825"/>
          <p14:tracePt t="277408" x="4886325" y="2028825"/>
          <p14:tracePt t="277425" x="5022850" y="2028825"/>
          <p14:tracePt t="277442" x="5157788" y="2028825"/>
          <p14:tracePt t="277459" x="5322888" y="2022475"/>
          <p14:tracePt t="277476" x="5443538" y="2008188"/>
          <p14:tracePt t="277492" x="5572125" y="1985963"/>
          <p14:tracePt t="277509" x="5665788" y="1985963"/>
          <p14:tracePt t="277525" x="5722938" y="1979613"/>
          <p14:tracePt t="277543" x="5808663" y="1979613"/>
          <p14:tracePt t="277558" x="5915025" y="1979613"/>
          <p14:tracePt t="277575" x="6051550" y="1979613"/>
          <p14:tracePt t="277591" x="6265863" y="1965325"/>
          <p14:tracePt t="277609" x="6372225" y="1965325"/>
          <p14:tracePt t="277625" x="6494463" y="1965325"/>
          <p14:tracePt t="277641" x="6600825" y="1965325"/>
          <p14:tracePt t="277659" x="6723063" y="1965325"/>
          <p14:tracePt t="277676" x="6815138" y="1965325"/>
          <p14:tracePt t="277691" x="6900863" y="1965325"/>
          <p14:tracePt t="277708" x="6972300" y="1965325"/>
          <p14:tracePt t="277725" x="7058025" y="1965325"/>
          <p14:tracePt t="277741" x="7151688" y="1965325"/>
          <p14:tracePt t="277759" x="7286625" y="1965325"/>
          <p14:tracePt t="277776" x="7394575" y="1965325"/>
          <p14:tracePt t="277791" x="7466013" y="1965325"/>
          <p14:tracePt t="277809" x="7480300" y="1965325"/>
          <p14:tracePt t="277825" x="7500938" y="1965325"/>
          <p14:tracePt t="277841" x="7566025" y="1965325"/>
          <p14:tracePt t="277858" x="7643813" y="1965325"/>
          <p14:tracePt t="277875" x="7686675" y="1957388"/>
          <p14:tracePt t="277891" x="7723188" y="1936750"/>
          <p14:tracePt t="277908" x="7737475" y="1936750"/>
          <p14:tracePt t="277924" x="7780338" y="1936750"/>
          <p14:tracePt t="277942" x="7808913" y="1936750"/>
          <p14:tracePt t="277958" x="7858125" y="1936750"/>
          <p14:tracePt t="277974" x="7900988" y="1936750"/>
          <p14:tracePt t="277991" x="7937500" y="1936750"/>
          <p14:tracePt t="278072" x="7943850" y="1936750"/>
          <p14:tracePt t="278089" x="7951788" y="1936750"/>
          <p14:tracePt t="278092" x="7972425" y="1936750"/>
          <p14:tracePt t="278384" x="7980363" y="1936750"/>
          <p14:tracePt t="278393" x="7986713" y="1936750"/>
          <p14:tracePt t="278401" x="7994650" y="1936750"/>
          <p14:tracePt t="278408" x="8008938" y="1936750"/>
          <p14:tracePt t="278417" x="8015288" y="1936750"/>
          <p14:tracePt t="278424" x="8023225" y="1936750"/>
          <p14:tracePt t="278440" x="8029575" y="1936750"/>
          <p14:tracePt t="278487" x="8043863" y="1936750"/>
          <p14:tracePt t="278568" x="8043863" y="1943100"/>
          <p14:tracePt t="278583" x="8023225" y="1943100"/>
          <p14:tracePt t="278593" x="8015288" y="1943100"/>
          <p14:tracePt t="278594" x="8001000" y="1943100"/>
          <p14:tracePt t="278606" x="7966075" y="1951038"/>
          <p14:tracePt t="278624" x="7872413" y="1971675"/>
          <p14:tracePt t="278640" x="7837488" y="1971675"/>
          <p14:tracePt t="278658" x="7794625" y="1979613"/>
          <p14:tracePt t="278673" x="7758113" y="1979613"/>
          <p14:tracePt t="278691" x="7729538" y="1979613"/>
          <p14:tracePt t="278707" x="7686675" y="1979613"/>
          <p14:tracePt t="278724" x="7658100" y="1979613"/>
          <p14:tracePt t="278740" x="7615238" y="1979613"/>
          <p14:tracePt t="278758" x="7580313" y="1979613"/>
          <p14:tracePt t="278773" x="7551738" y="1979613"/>
          <p14:tracePt t="278790" x="7543800" y="1979613"/>
          <p14:tracePt t="278864" x="7537450" y="1979613"/>
          <p14:tracePt t="279040" x="7523163" y="1979613"/>
          <p14:tracePt t="279049" x="7500938" y="1979613"/>
          <p14:tracePt t="279051" x="7472363" y="1979613"/>
          <p14:tracePt t="279056" x="7458075" y="1979613"/>
          <p14:tracePt t="279073" x="7437438" y="1979613"/>
          <p14:tracePt t="279120" x="7429500" y="1979613"/>
          <p14:tracePt t="279136" x="7423150" y="1979613"/>
          <p14:tracePt t="279144" x="7415213" y="1979613"/>
          <p14:tracePt t="279148" x="7400925" y="1979613"/>
          <p14:tracePt t="279156" x="7386638" y="1979613"/>
          <p14:tracePt t="279173" x="7380288" y="1979613"/>
          <p14:tracePt t="279189" x="7358063" y="1979613"/>
          <p14:tracePt t="279206" x="7351713" y="1979613"/>
          <p14:tracePt t="279264" x="7343775" y="1979613"/>
          <p14:tracePt t="279272" x="7315200" y="1971675"/>
          <p14:tracePt t="279278" x="7294563" y="1965325"/>
          <p14:tracePt t="279289" x="7272338" y="1957388"/>
          <p14:tracePt t="279306" x="7258050" y="1957388"/>
          <p14:tracePt t="279323" x="7237413" y="1936750"/>
          <p14:tracePt t="279340" x="7223125" y="1922463"/>
          <p14:tracePt t="279356" x="7200900" y="1900238"/>
          <p14:tracePt t="279372" x="7194550" y="1893888"/>
          <p14:tracePt t="279418" x="7194550" y="1885950"/>
          <p14:tracePt t="279425" x="7194550" y="1851025"/>
          <p14:tracePt t="279426" x="7208838" y="1843088"/>
          <p14:tracePt t="279440" x="7308850" y="1800225"/>
          <p14:tracePt t="279440" x="7329488" y="1793875"/>
          <p14:tracePt t="279457" x="7423150" y="1793875"/>
          <p14:tracePt t="279472" x="7486650" y="1793875"/>
          <p14:tracePt t="279489" x="7494588" y="1793875"/>
          <p14:tracePt t="279544" x="7500938" y="1793875"/>
          <p14:tracePt t="279553" x="7500938" y="1800225"/>
          <p14:tracePt t="279560" x="7494588" y="1814513"/>
          <p14:tracePt t="279568" x="7480300" y="1822450"/>
          <p14:tracePt t="279568" x="7458075" y="1843088"/>
          <p14:tracePt t="279577" x="7429500" y="1851025"/>
          <p14:tracePt t="279589" x="7351713" y="1865313"/>
          <p14:tracePt t="279606" x="7294563" y="1871663"/>
          <p14:tracePt t="279622" x="7251700" y="1893888"/>
          <p14:tracePt t="279639" x="7215188" y="1893888"/>
          <p14:tracePt t="279639" x="7200900" y="1893888"/>
          <p14:tracePt t="279657" x="7129463" y="1893888"/>
          <p14:tracePt t="279673" x="7065963" y="1893888"/>
          <p14:tracePt t="279689" x="7000875" y="1893888"/>
          <p14:tracePt t="279705" x="6965950" y="1893888"/>
          <p14:tracePt t="279722" x="6943725" y="1893888"/>
          <p14:tracePt t="279738" x="6937375" y="1893888"/>
          <p14:tracePt t="279792" x="6929438" y="1893888"/>
          <p14:tracePt t="279856" x="6915150" y="1893888"/>
          <p14:tracePt t="279873" x="6908800" y="1893888"/>
          <p14:tracePt t="279875" x="6894513" y="1900238"/>
          <p14:tracePt t="279992" x="6886575" y="1900238"/>
          <p14:tracePt t="280000" x="6872288" y="1900238"/>
          <p14:tracePt t="280008" x="6858000" y="1908175"/>
          <p14:tracePt t="280064" x="6851650" y="1908175"/>
          <p14:tracePt t="280177" x="6837363" y="1908175"/>
          <p14:tracePt t="280184" x="6829425" y="1908175"/>
          <p14:tracePt t="280200" x="6823075" y="1908175"/>
          <p14:tracePt t="280232" x="6815138" y="1908175"/>
          <p14:tracePt t="280248" x="6794500" y="1908175"/>
          <p14:tracePt t="280256" x="6786563" y="1908175"/>
          <p14:tracePt t="280264" x="6780213" y="1908175"/>
          <p14:tracePt t="280271" x="6751638" y="1908175"/>
          <p14:tracePt t="280288" x="6700838" y="1908175"/>
          <p14:tracePt t="280306" x="6680200" y="1908175"/>
          <p14:tracePt t="280321" x="6665913" y="1908175"/>
          <p14:tracePt t="280338" x="6643688" y="1908175"/>
          <p14:tracePt t="280354" x="6637338" y="1908175"/>
          <p14:tracePt t="280371" x="6615113" y="1900238"/>
          <p14:tracePt t="280513" x="6615113" y="1893888"/>
          <p14:tracePt t="280521" x="6643688" y="1879600"/>
          <p14:tracePt t="280529" x="6708775" y="1871663"/>
          <p14:tracePt t="280538" x="6737350" y="1851025"/>
          <p14:tracePt t="280554" x="6757988" y="1843088"/>
          <p14:tracePt t="280630" x="6780213" y="1851025"/>
          <p14:tracePt t="280664" x="6780213" y="1857375"/>
          <p14:tracePt t="280666" x="6780213" y="1879600"/>
          <p14:tracePt t="280676" x="6780213" y="1885950"/>
          <p14:tracePt t="280688" x="6751638" y="1928813"/>
          <p14:tracePt t="280705" x="6737350" y="1936750"/>
          <p14:tracePt t="280721" x="6715125" y="1943100"/>
          <p14:tracePt t="280738" x="6686550" y="1943100"/>
          <p14:tracePt t="280754" x="6657975" y="1951038"/>
          <p14:tracePt t="280771" x="6629400" y="1957388"/>
          <p14:tracePt t="280787" x="6615113" y="1965325"/>
          <p14:tracePt t="280805" x="6608763" y="1965325"/>
          <p14:tracePt t="280821" x="6600825" y="1965325"/>
          <p14:tracePt t="280837" x="6580188" y="1965325"/>
          <p14:tracePt t="280854" x="6565900" y="1965325"/>
          <p14:tracePt t="280871" x="6537325" y="1965325"/>
          <p14:tracePt t="280887" x="6515100" y="1965325"/>
          <p14:tracePt t="280887" x="6500813" y="1965325"/>
          <p14:tracePt t="280905" x="6457950" y="1965325"/>
          <p14:tracePt t="280921" x="6408738" y="1957388"/>
          <p14:tracePt t="280937" x="6380163" y="1957388"/>
          <p14:tracePt t="280953" x="6351588" y="1957388"/>
          <p14:tracePt t="280971" x="6323013" y="1957388"/>
          <p14:tracePt t="280987" x="6280150" y="1951038"/>
          <p14:tracePt t="281005" x="6243638" y="1951038"/>
          <p14:tracePt t="281021" x="6223000" y="1928813"/>
          <p14:tracePt t="281064" x="6208713" y="1928813"/>
          <p14:tracePt t="281065" x="6200775" y="1922463"/>
          <p14:tracePt t="281112" x="6194425" y="1914525"/>
          <p14:tracePt t="281123" x="6194425" y="1893888"/>
          <p14:tracePt t="281129" x="6194425" y="1885950"/>
          <p14:tracePt t="281136" x="6200775" y="1828800"/>
          <p14:tracePt t="281154" x="6243638" y="1785938"/>
          <p14:tracePt t="281171" x="6286500" y="1743075"/>
          <p14:tracePt t="281186" x="6294438" y="1736725"/>
          <p14:tracePt t="281204" x="6337300" y="1708150"/>
          <p14:tracePt t="281221" x="6365875" y="1708150"/>
          <p14:tracePt t="281237" x="6372225" y="1708150"/>
          <p14:tracePt t="281253" x="6380163" y="1708150"/>
          <p14:tracePt t="281289" x="6394450" y="1708150"/>
          <p14:tracePt t="281290" x="6429375" y="1728788"/>
          <p14:tracePt t="281303" x="6437313" y="1751013"/>
          <p14:tracePt t="281320" x="6437313" y="1785938"/>
          <p14:tracePt t="281337" x="6437313" y="1822450"/>
          <p14:tracePt t="281353" x="6423025" y="1836738"/>
          <p14:tracePt t="281370" x="6351588" y="1857375"/>
          <p14:tracePt t="281386" x="6251575" y="1893888"/>
          <p14:tracePt t="281403" x="6208713" y="1893888"/>
          <p14:tracePt t="281420" x="6165850" y="1893888"/>
          <p14:tracePt t="281437" x="6143625" y="1893888"/>
          <p14:tracePt t="281453" x="6122988" y="1893888"/>
          <p14:tracePt t="281470" x="6094413" y="1893888"/>
          <p14:tracePt t="281486" x="6065838" y="1900238"/>
          <p14:tracePt t="281504" x="6043613" y="1900238"/>
          <p14:tracePt t="281519" x="6008688" y="1900238"/>
          <p14:tracePt t="281537" x="5986463" y="1900238"/>
          <p14:tracePt t="281553" x="5965825" y="1900238"/>
          <p14:tracePt t="281569" x="5922963" y="1900238"/>
          <p14:tracePt t="281586" x="5880100" y="1900238"/>
          <p14:tracePt t="281602" x="5857875" y="1900238"/>
          <p14:tracePt t="281672" x="5851525" y="1900238"/>
          <p14:tracePt t="281784" x="5837238" y="1893888"/>
          <p14:tracePt t="281788" x="5786438" y="1893888"/>
          <p14:tracePt t="281803" x="5757863" y="1900238"/>
          <p14:tracePt t="281804" x="5657850" y="1936750"/>
          <p14:tracePt t="281820" x="5586413" y="1957388"/>
          <p14:tracePt t="281835" x="5529263" y="1985963"/>
          <p14:tracePt t="281944" x="5522913" y="1985963"/>
          <p14:tracePt t="281961" x="5522913" y="1979613"/>
          <p14:tracePt t="281962" x="5522913" y="1971675"/>
          <p14:tracePt t="281969" x="5522913" y="1965325"/>
          <p14:tracePt t="281986" x="5537200" y="1951038"/>
          <p14:tracePt t="282002" x="5543550" y="1943100"/>
          <p14:tracePt t="282020" x="5557838" y="1936750"/>
          <p14:tracePt t="282035" x="5580063" y="1914525"/>
          <p14:tracePt t="282072" x="5594350" y="1908175"/>
          <p14:tracePt t="282128" x="5600700" y="1900238"/>
          <p14:tracePt t="282936" x="5614988" y="1900238"/>
          <p14:tracePt t="282943" x="5657850" y="1914525"/>
          <p14:tracePt t="282953" x="5686425" y="1914525"/>
          <p14:tracePt t="282954" x="5715000" y="1922463"/>
          <p14:tracePt t="282968" x="5780088" y="1922463"/>
          <p14:tracePt t="282985" x="5808663" y="1922463"/>
          <p14:tracePt t="283000" x="5815013" y="1922463"/>
          <p14:tracePt t="283017" x="5829300" y="1922463"/>
          <p14:tracePt t="283064" x="5837238" y="1922463"/>
          <p14:tracePt t="283080" x="5843588" y="1922463"/>
          <p14:tracePt t="283089" x="5851525" y="1928813"/>
          <p14:tracePt t="283104" x="5872163" y="1928813"/>
          <p14:tracePt t="283119" x="5880100" y="1928813"/>
          <p14:tracePt t="283133" x="5886450" y="1928813"/>
          <p14:tracePt t="283134" x="5894388" y="1928813"/>
          <p14:tracePt t="283150" x="5908675" y="1928813"/>
          <p14:tracePt t="283167" x="5922963" y="1928813"/>
          <p14:tracePt t="283184" x="5943600" y="1928813"/>
          <p14:tracePt t="283200" x="5972175" y="1922463"/>
          <p14:tracePt t="283248" x="5980113" y="1914525"/>
          <p14:tracePt t="283256" x="5986463" y="1914525"/>
          <p14:tracePt t="283275" x="5994400" y="1914525"/>
          <p14:tracePt t="283276" x="6000750" y="1908175"/>
          <p14:tracePt t="283284" x="6008688" y="1908175"/>
          <p14:tracePt t="283300" x="6029325" y="1900238"/>
          <p14:tracePt t="283344" x="6043613" y="1900238"/>
          <p14:tracePt t="283354" x="6072188" y="1893888"/>
          <p14:tracePt t="283366" x="6080125" y="1885950"/>
          <p14:tracePt t="283368" x="6086475" y="1885950"/>
          <p14:tracePt t="283383" x="6129338" y="1871663"/>
          <p14:tracePt t="283401" x="6165850" y="1871663"/>
          <p14:tracePt t="283416" x="6200775" y="1865313"/>
          <p14:tracePt t="283433" x="6237288" y="1865313"/>
          <p14:tracePt t="283450" x="6272213" y="1857375"/>
          <p14:tracePt t="283466" x="6294438" y="1857375"/>
          <p14:tracePt t="283483" x="6323013" y="1857375"/>
          <p14:tracePt t="283500" x="6372225" y="1857375"/>
          <p14:tracePt t="283516" x="6400800" y="1857375"/>
          <p14:tracePt t="283533" x="6408738" y="1857375"/>
          <p14:tracePt t="283550" x="6429375" y="1857375"/>
          <p14:tracePt t="283567" x="6451600" y="1865313"/>
          <p14:tracePt t="283567" x="6457950" y="1871663"/>
          <p14:tracePt t="283602" x="6465888" y="1879600"/>
          <p14:tracePt t="283603" x="6480175" y="1893888"/>
          <p14:tracePt t="283617" x="6494463" y="1922463"/>
          <p14:tracePt t="283634" x="6500813" y="1936750"/>
          <p14:tracePt t="283650" x="6500813" y="1943100"/>
          <p14:tracePt t="283937" x="6515100" y="1943100"/>
          <p14:tracePt t="283944" x="6529388" y="1943100"/>
          <p14:tracePt t="284488" x="6529388" y="1908175"/>
          <p14:tracePt t="284494" x="6529388" y="1857375"/>
          <p14:tracePt t="284500" x="6529388" y="1800225"/>
          <p14:tracePt t="284516" x="6529388" y="1785938"/>
          <p14:tracePt t="284632" x="6537325" y="1843088"/>
          <p14:tracePt t="284640" x="6594475" y="1971675"/>
          <p14:tracePt t="284648" x="6615113" y="2014538"/>
          <p14:tracePt t="284665" x="6629400" y="2036763"/>
          <p14:tracePt t="284689" x="6637338" y="2036763"/>
          <p14:tracePt t="284692" x="6665913" y="2036763"/>
          <p14:tracePt t="284700" x="6694488" y="2014538"/>
          <p14:tracePt t="284715" x="6694488" y="2008188"/>
          <p14:tracePt t="286633" x="6680200" y="2000250"/>
          <p14:tracePt t="286639" x="6672263" y="2000250"/>
          <p14:tracePt t="286649" x="6665913" y="2000250"/>
          <p14:tracePt t="286650" x="6651625" y="2000250"/>
          <p14:tracePt t="286663" x="6643688" y="2000250"/>
          <p14:tracePt t="286705" x="6637338" y="2000250"/>
          <p14:tracePt t="286707" x="6629400" y="2000250"/>
          <p14:tracePt t="286714" x="6615113" y="2000250"/>
          <p14:tracePt t="286729" x="6600825" y="2000250"/>
          <p14:tracePt t="286746" x="6594475" y="2000250"/>
          <p14:tracePt t="286762" x="6580188" y="2000250"/>
          <p14:tracePt t="286809" x="6572250" y="2000250"/>
          <p14:tracePt t="286824" x="6565900" y="2000250"/>
          <p14:tracePt t="286840" x="6557963" y="2000250"/>
          <p14:tracePt t="286881" x="6537325" y="2000250"/>
          <p14:tracePt t="286896" x="6529388" y="2000250"/>
          <p14:tracePt t="286928" x="6523038" y="1993900"/>
          <p14:tracePt t="287096" x="6523038" y="1985963"/>
          <p14:tracePt t="287134" x="6529388" y="1985963"/>
          <p14:tracePt t="287192" x="6537325" y="1985963"/>
          <p14:tracePt t="287209" x="6557963" y="1985963"/>
          <p14:tracePt t="287224" x="6565900" y="1985963"/>
          <p14:tracePt t="287272" x="6572250" y="1985963"/>
          <p14:tracePt t="287288" x="6580188" y="1985963"/>
          <p14:tracePt t="287305" x="6594475" y="1985963"/>
          <p14:tracePt t="287306" x="6600825" y="1985963"/>
          <p14:tracePt t="287329" x="6615113" y="1985963"/>
          <p14:tracePt t="287369" x="6643688" y="1993900"/>
          <p14:tracePt t="287401" x="6651625" y="1993900"/>
          <p14:tracePt t="287409" x="6686550" y="1993900"/>
          <p14:tracePt t="287410" x="6694488" y="1993900"/>
          <p14:tracePt t="287427" x="6700838" y="2000250"/>
          <p14:tracePt t="287431" x="6723063" y="2000250"/>
          <p14:tracePt t="287444" x="6729413" y="2000250"/>
          <p14:tracePt t="287461" x="6737350" y="2000250"/>
          <p14:tracePt t="287477" x="6751638" y="2000250"/>
          <p14:tracePt t="287494" x="6765925" y="2000250"/>
          <p14:tracePt t="287511" x="6794500" y="2000250"/>
          <p14:tracePt t="287528" x="6800850" y="2000250"/>
          <p14:tracePt t="287545" x="6843713" y="2000250"/>
          <p14:tracePt t="287561" x="7008813" y="2000250"/>
          <p14:tracePt t="287578" x="7151688" y="2043113"/>
          <p14:tracePt t="287594" x="7358063" y="2051050"/>
          <p14:tracePt t="287610" x="7508875" y="2085975"/>
          <p14:tracePt t="287627" x="7566025" y="2100263"/>
          <p14:tracePt t="287644" x="7572375" y="2100263"/>
          <p14:tracePt t="287660" x="7580313" y="2100263"/>
          <p14:tracePt t="287705" x="7586663" y="2108200"/>
          <p14:tracePt t="287712" x="7600950" y="2114550"/>
          <p14:tracePt t="287728" x="7658100" y="2136775"/>
          <p14:tracePt t="287730" x="7700963" y="2143125"/>
          <p14:tracePt t="287745" x="7743825" y="2143125"/>
          <p14:tracePt t="287761" x="7786688" y="2143125"/>
          <p14:tracePt t="287777" x="7829550" y="2143125"/>
          <p14:tracePt t="287794" x="7872413" y="2143125"/>
          <p14:tracePt t="287810" x="7915275" y="2143125"/>
          <p14:tracePt t="287828" x="7943850" y="2143125"/>
          <p14:tracePt t="287843" x="7951788" y="2143125"/>
          <p14:tracePt t="287861" x="7966075" y="2143125"/>
          <p14:tracePt t="287877" x="7980363" y="2136775"/>
          <p14:tracePt t="287894" x="7994650" y="2136775"/>
          <p14:tracePt t="287910" x="8029575" y="2128838"/>
          <p14:tracePt t="287927" x="8037513" y="2128838"/>
          <p14:tracePt t="287943" x="8080375" y="2100263"/>
          <p14:tracePt t="287961" x="8086725" y="2093913"/>
          <p14:tracePt t="287977" x="8108950" y="2079625"/>
          <p14:tracePt t="287994" x="8115300" y="2071688"/>
          <p14:tracePt t="288010" x="8123238" y="2051050"/>
          <p14:tracePt t="288027" x="8129588" y="2043113"/>
          <p14:tracePt t="288044" x="8129588" y="2022475"/>
          <p14:tracePt t="288060" x="8151813" y="2000250"/>
          <p14:tracePt t="288077" x="8158163" y="1985963"/>
          <p14:tracePt t="288094" x="8158163" y="1965325"/>
          <p14:tracePt t="288110" x="8166100" y="1943100"/>
          <p14:tracePt t="288126" x="8166100" y="1928813"/>
          <p14:tracePt t="288143" x="8166100" y="1914525"/>
          <p14:tracePt t="288160" x="8166100" y="1908175"/>
          <p14:tracePt t="288201" x="8166100" y="1900238"/>
          <p14:tracePt t="288210" x="8166100" y="1871663"/>
          <p14:tracePt t="288216" x="8166100" y="1851025"/>
          <p14:tracePt t="288227" x="8143875" y="1814513"/>
          <p14:tracePt t="288243" x="8115300" y="1793875"/>
          <p14:tracePt t="288261" x="8094663" y="1779588"/>
          <p14:tracePt t="288276" x="8080375" y="1779588"/>
          <p14:tracePt t="288293" x="8029575" y="1771650"/>
          <p14:tracePt t="288309" x="7966075" y="1765300"/>
          <p14:tracePt t="288327" x="7858125" y="1751013"/>
          <p14:tracePt t="288343" x="7743825" y="1728788"/>
          <p14:tracePt t="288343" x="7694613" y="1714500"/>
          <p14:tracePt t="288360" x="7637463" y="1714500"/>
          <p14:tracePt t="288376" x="7594600" y="1714500"/>
          <p14:tracePt t="288394" x="7558088" y="1714500"/>
          <p14:tracePt t="288409" x="7508875" y="1714500"/>
          <p14:tracePt t="288427" x="7472363" y="1714500"/>
          <p14:tracePt t="288443" x="7437438" y="1714500"/>
          <p14:tracePt t="288460" x="7423150" y="1714500"/>
          <p14:tracePt t="288520" x="7408863" y="1714500"/>
          <p14:tracePt t="288529" x="7400925" y="1722438"/>
          <p14:tracePt t="288561" x="7394575" y="1728788"/>
          <p14:tracePt t="288568" x="7372350" y="1751013"/>
          <p14:tracePt t="288576" x="7372350" y="1757363"/>
          <p14:tracePt t="288584" x="7372350" y="1765300"/>
          <p14:tracePt t="288584" x="7366000" y="1779588"/>
          <p14:tracePt t="288593" x="7358063" y="1800225"/>
          <p14:tracePt t="288609" x="7358063" y="1836738"/>
          <p14:tracePt t="288626" x="7358063" y="1879600"/>
          <p14:tracePt t="288642" x="7358063" y="1908175"/>
          <p14:tracePt t="288660" x="7358063" y="1928813"/>
          <p14:tracePt t="288676" x="7358063" y="1951038"/>
          <p14:tracePt t="288693" x="7366000" y="1965325"/>
          <p14:tracePt t="288709" x="7380288" y="2000250"/>
          <p14:tracePt t="288727" x="7394575" y="2014538"/>
          <p14:tracePt t="288742" x="7415213" y="2051050"/>
          <p14:tracePt t="288783" x="7423150" y="2057400"/>
          <p14:tracePt t="288785" x="7429500" y="2065338"/>
          <p14:tracePt t="288823" x="7437438" y="2071688"/>
          <p14:tracePt t="288834" x="7443788" y="2079625"/>
          <p14:tracePt t="288840" x="7451725" y="2085975"/>
          <p14:tracePt t="288849" x="7466013" y="2093913"/>
          <p14:tracePt t="288858" x="7472363" y="2093913"/>
          <p14:tracePt t="288876" x="7494588" y="2100263"/>
          <p14:tracePt t="288893" x="7500938" y="2100263"/>
          <p14:tracePt t="288908" x="7523163" y="2114550"/>
          <p14:tracePt t="288952" x="7537450" y="2114550"/>
          <p14:tracePt t="288962" x="7543800" y="2114550"/>
          <p14:tracePt t="288963" x="7551738" y="2114550"/>
          <p14:tracePt t="288976" x="7572375" y="2114550"/>
          <p14:tracePt t="288992" x="7594600" y="2114550"/>
          <p14:tracePt t="289009" x="7615238" y="2114550"/>
          <p14:tracePt t="289026" x="7629525" y="2114550"/>
          <p14:tracePt t="289042" x="7637463" y="2114550"/>
          <p14:tracePt t="289058" x="7651750" y="2114550"/>
          <p14:tracePt t="289075" x="7658100" y="2108200"/>
          <p14:tracePt t="289092" x="7672388" y="2108200"/>
          <p14:tracePt t="289108" x="7686675" y="2100263"/>
          <p14:tracePt t="289125" x="7700963" y="2100263"/>
          <p14:tracePt t="289142" x="7708900" y="2100263"/>
          <p14:tracePt t="289159" x="7737475" y="2100263"/>
          <p14:tracePt t="289175" x="7758113" y="2085975"/>
          <p14:tracePt t="289193" x="7772400" y="2079625"/>
          <p14:tracePt t="289208" x="7780338" y="2079625"/>
          <p14:tracePt t="289226" x="7808913" y="2071688"/>
          <p14:tracePt t="289242" x="7823200" y="2071688"/>
          <p14:tracePt t="289259" x="7843838" y="2071688"/>
          <p14:tracePt t="289275" x="7851775" y="2065338"/>
          <p14:tracePt t="289311" x="7858125" y="2065338"/>
          <p14:tracePt t="289313" x="7866063" y="2065338"/>
          <p14:tracePt t="289325" x="7872413" y="2065338"/>
          <p14:tracePt t="289342" x="7886700" y="2057400"/>
          <p14:tracePt t="289359" x="7894638" y="2051050"/>
          <p14:tracePt t="289391" x="7900988" y="2043113"/>
          <p14:tracePt t="289392" x="7923213" y="2043113"/>
          <p14:tracePt t="289409" x="7937500" y="2043113"/>
          <p14:tracePt t="289425" x="7951788" y="2036763"/>
          <p14:tracePt t="289442" x="7958138" y="2036763"/>
          <p14:tracePt t="289488" x="7966075" y="2036763"/>
          <p14:tracePt t="289498" x="7972425" y="2028825"/>
          <p14:tracePt t="289512" x="7986713" y="2028825"/>
          <p14:tracePt t="289524" x="7994650" y="2028825"/>
          <p14:tracePt t="289525" x="8001000" y="2028825"/>
          <p14:tracePt t="289541" x="8023225" y="2014538"/>
          <p14:tracePt t="289592" x="8029575" y="2014538"/>
          <p14:tracePt t="289609" x="8037513" y="2014538"/>
          <p14:tracePt t="289640" x="8043863" y="2008188"/>
          <p14:tracePt t="289672" x="8051800" y="2008188"/>
          <p14:tracePt t="289680" x="8072438" y="2008188"/>
          <p14:tracePt t="289681" x="8080375" y="2000250"/>
          <p14:tracePt t="289691" x="8086725" y="2000250"/>
          <p14:tracePt t="289708" x="8101013" y="1985963"/>
          <p14:tracePt t="289724" x="8108950" y="1985963"/>
          <p14:tracePt t="289741" x="8129588" y="1971675"/>
          <p14:tracePt t="289757" x="8143875" y="1965325"/>
          <p14:tracePt t="289775" x="8166100" y="1957388"/>
          <p14:tracePt t="289790" x="8172450" y="1951038"/>
          <p14:tracePt t="289790" x="8180388" y="1928813"/>
          <p14:tracePt t="289864" x="8180388" y="1922463"/>
          <p14:tracePt t="289873" x="8180388" y="1914525"/>
          <p14:tracePt t="289905" x="8180388" y="1900238"/>
          <p14:tracePt t="289913" x="8180388" y="1893888"/>
          <p14:tracePt t="289914" x="8180388" y="1885950"/>
          <p14:tracePt t="289924" x="8180388" y="1879600"/>
          <p14:tracePt t="289941" x="8180388" y="1865313"/>
          <p14:tracePt t="289958" x="8151813" y="1836738"/>
          <p14:tracePt t="289974" x="8129588" y="1808163"/>
          <p14:tracePt t="289990" x="8115300" y="1800225"/>
          <p14:tracePt t="290008" x="8108950" y="1793875"/>
          <p14:tracePt t="290008" x="8080375" y="1779588"/>
          <p14:tracePt t="290025" x="8072438" y="1771650"/>
          <p14:tracePt t="290041" x="8043863" y="1765300"/>
          <p14:tracePt t="290057" x="8001000" y="1757363"/>
          <p14:tracePt t="290074" x="7943850" y="1751013"/>
          <p14:tracePt t="290091" x="7900988" y="1751013"/>
          <p14:tracePt t="290108" x="7866063" y="1728788"/>
          <p14:tracePt t="290123" x="7823200" y="1728788"/>
          <p14:tracePt t="290141" x="7786688" y="1722438"/>
          <p14:tracePt t="290157" x="7743825" y="1722438"/>
          <p14:tracePt t="290174" x="7723188" y="1714500"/>
          <p14:tracePt t="290190" x="7686675" y="1714500"/>
          <p14:tracePt t="290207" x="7680325" y="1714500"/>
          <p14:tracePt t="290207" x="7666038" y="1714500"/>
          <p14:tracePt t="290224" x="7658100" y="1714500"/>
          <p14:tracePt t="290241" x="7651750" y="1714500"/>
          <p14:tracePt t="290288" x="7643813" y="1714500"/>
          <p14:tracePt t="290305" x="7629525" y="1714500"/>
          <p14:tracePt t="290320" x="7615238" y="1714500"/>
          <p14:tracePt t="290329" x="7608888" y="1714500"/>
          <p14:tracePt t="290334" x="7594600" y="1722438"/>
          <p14:tracePt t="290340" x="7586663" y="1728788"/>
          <p14:tracePt t="290356" x="7572375" y="1736725"/>
          <p14:tracePt t="290374" x="7551738" y="1765300"/>
          <p14:tracePt t="290389" x="7543800" y="1771650"/>
          <p14:tracePt t="290407" x="7529513" y="1779588"/>
          <p14:tracePt t="290423" x="7515225" y="1793875"/>
          <p14:tracePt t="290440" x="7515225" y="1808163"/>
          <p14:tracePt t="290456" x="7500938" y="1822450"/>
          <p14:tracePt t="290474" x="7500938" y="1828800"/>
          <p14:tracePt t="290490" x="7494588" y="1843088"/>
          <p14:tracePt t="290507" x="7494588" y="1851025"/>
          <p14:tracePt t="290523" x="7494588" y="1871663"/>
          <p14:tracePt t="290569" x="7494588" y="1879600"/>
          <p14:tracePt t="290570" x="7486650" y="1885950"/>
          <p14:tracePt t="290593" x="7486650" y="1908175"/>
          <p14:tracePt t="290608" x="7486650" y="1914525"/>
          <p14:tracePt t="290609" x="7486650" y="1922463"/>
          <p14:tracePt t="290623" x="7486650" y="1928813"/>
          <p14:tracePt t="290623" x="7486650" y="1943100"/>
          <p14:tracePt t="290641" x="7486650" y="1951038"/>
          <p14:tracePt t="290656" x="7486650" y="1957388"/>
          <p14:tracePt t="290697" x="7486650" y="1965325"/>
          <p14:tracePt t="290698" x="7486650" y="1979613"/>
          <p14:tracePt t="290706" x="7486650" y="1993900"/>
          <p14:tracePt t="290723" x="7486650" y="2008188"/>
          <p14:tracePt t="290740" x="7494588" y="2022475"/>
          <p14:tracePt t="290756" x="7494588" y="2028825"/>
          <p14:tracePt t="290773" x="7500938" y="2036763"/>
          <p14:tracePt t="290789" x="7508875" y="2057400"/>
          <p14:tracePt t="290807" x="7515225" y="2079625"/>
          <p14:tracePt t="290822" x="7529513" y="2085975"/>
          <p14:tracePt t="290822" x="7537450" y="2093913"/>
          <p14:tracePt t="290858" x="7551738" y="2100263"/>
          <p14:tracePt t="290859" x="7566025" y="2114550"/>
          <p14:tracePt t="290872" x="7572375" y="2122488"/>
          <p14:tracePt t="290889" x="7586663" y="2136775"/>
          <p14:tracePt t="290907" x="7594600" y="2143125"/>
          <p14:tracePt t="290922" x="7600950" y="2143125"/>
          <p14:tracePt t="290939" x="7608888" y="2143125"/>
          <p14:tracePt t="290956" x="7615238" y="2143125"/>
          <p14:tracePt t="290972" x="7637463" y="2143125"/>
          <p14:tracePt t="290989" x="7643813" y="2151063"/>
          <p14:tracePt t="291025" x="7651750" y="2151063"/>
          <p14:tracePt t="291026" x="7658100" y="2151063"/>
          <p14:tracePt t="291039" x="7680325" y="2151063"/>
          <p14:tracePt t="291057" x="7700963" y="2151063"/>
          <p14:tracePt t="291097" x="7715250" y="2151063"/>
          <p14:tracePt t="291112" x="7723188" y="2151063"/>
          <p14:tracePt t="291144" x="7729538" y="2151063"/>
          <p14:tracePt t="291152" x="7737475" y="2151063"/>
          <p14:tracePt t="291152" x="7751763" y="2151063"/>
          <p14:tracePt t="291179" x="7758113" y="2151063"/>
          <p14:tracePt t="291464" x="7766050" y="2151063"/>
          <p14:tracePt t="291680" x="7772400" y="2151063"/>
          <p14:tracePt t="293760" x="7780338" y="2143125"/>
          <p14:tracePt t="293766" x="7780338" y="2128838"/>
          <p14:tracePt t="293769" x="7780338" y="2085975"/>
          <p14:tracePt t="293785" x="7780338" y="2057400"/>
          <p14:tracePt t="293802" x="7800975" y="2028825"/>
          <p14:tracePt t="293818" x="7800975" y="2008188"/>
          <p14:tracePt t="293835" x="7800975" y="2000250"/>
          <p14:tracePt t="293852" x="7800975" y="1979613"/>
          <p14:tracePt t="293869" x="7800975" y="1971675"/>
          <p14:tracePt t="293885" x="7800975" y="1965325"/>
          <p14:tracePt t="293903" x="7800975" y="1951038"/>
          <p14:tracePt t="293918" x="7800975" y="1943100"/>
          <p14:tracePt t="293976" x="7794625" y="1936750"/>
          <p14:tracePt t="293984" x="7786688" y="1928813"/>
          <p14:tracePt t="293992" x="7758113" y="1928813"/>
          <p14:tracePt t="294001" x="7715250" y="1928813"/>
          <p14:tracePt t="294019" x="7658100" y="1928813"/>
          <p14:tracePt t="294036" x="7615238" y="1928813"/>
          <p14:tracePt t="294051" x="7580313" y="1928813"/>
          <p14:tracePt t="294069" x="7558088" y="1943100"/>
          <p14:tracePt t="294084" x="7515225" y="1965325"/>
          <p14:tracePt t="294102" x="7486650" y="1979613"/>
          <p14:tracePt t="294118" x="7480300" y="1985963"/>
          <p14:tracePt t="294135" x="7472363" y="1985963"/>
          <p14:tracePt t="294272" x="7466013" y="1985963"/>
          <p14:tracePt t="294305" x="7458075" y="1985963"/>
          <p14:tracePt t="294315" x="7451725" y="1985963"/>
          <p14:tracePt t="294352" x="7443788" y="1979613"/>
          <p14:tracePt t="294463" x="7443788" y="1971675"/>
          <p14:tracePt t="294473" x="7443788" y="1957388"/>
          <p14:tracePt t="294488" x="7443788" y="1951038"/>
          <p14:tracePt t="294493" x="7443788" y="1943100"/>
          <p14:tracePt t="294500" x="7443788" y="1922463"/>
          <p14:tracePt t="294518" x="7443788" y="1908175"/>
          <p14:tracePt t="294535" x="7458075" y="1871663"/>
          <p14:tracePt t="294550" x="7466013" y="1865313"/>
          <p14:tracePt t="294568" x="7466013" y="1857375"/>
          <p14:tracePt t="294584" x="7466013" y="1836738"/>
          <p14:tracePt t="294601" x="7466013" y="1828800"/>
          <p14:tracePt t="294617" x="7480300" y="1822450"/>
          <p14:tracePt t="294633" x="7480300" y="1808163"/>
          <p14:tracePt t="294744" x="7486650" y="1800225"/>
          <p14:tracePt t="294752" x="7500938" y="1771650"/>
          <p14:tracePt t="294757" x="7508875" y="1765300"/>
          <p14:tracePt t="294767" x="7523163" y="1743075"/>
          <p14:tracePt t="294784" x="7558088" y="1714500"/>
          <p14:tracePt t="294800" x="7572375" y="1708150"/>
          <p14:tracePt t="294817" x="7608888" y="1693863"/>
          <p14:tracePt t="294833" x="7629525" y="1693863"/>
          <p14:tracePt t="294850" x="7651750" y="1679575"/>
          <p14:tracePt t="294867" x="7666038" y="1671638"/>
          <p14:tracePt t="294883" x="7723188" y="1671638"/>
          <p14:tracePt t="294901" x="7758113" y="1671638"/>
          <p14:tracePt t="294917" x="7780338" y="1657350"/>
          <p14:tracePt t="294934" x="7794625" y="1657350"/>
          <p14:tracePt t="294951" x="7829550" y="1657350"/>
          <p14:tracePt t="294968" x="7843838" y="1657350"/>
          <p14:tracePt t="294983" x="7886700" y="1657350"/>
          <p14:tracePt t="295001" x="7900988" y="1657350"/>
          <p14:tracePt t="295016" x="7915275" y="1657350"/>
          <p14:tracePt t="295034" x="7937500" y="1657350"/>
          <p14:tracePt t="295050" x="7958138" y="1657350"/>
          <p14:tracePt t="295066" x="7966075" y="1657350"/>
          <p14:tracePt t="295083" x="7986713" y="1657350"/>
          <p14:tracePt t="295100" x="7994650" y="1657350"/>
          <p14:tracePt t="295117" x="8001000" y="1657350"/>
          <p14:tracePt t="295133" x="8023225" y="1657350"/>
          <p14:tracePt t="295150" x="8043863" y="1679575"/>
          <p14:tracePt t="295166" x="8072438" y="1693863"/>
          <p14:tracePt t="295183" x="8094663" y="1728788"/>
          <p14:tracePt t="295201" x="8108950" y="1757363"/>
          <p14:tracePt t="295217" x="8129588" y="1779588"/>
          <p14:tracePt t="295233" x="8143875" y="1808163"/>
          <p14:tracePt t="295290" x="8143875" y="1822450"/>
          <p14:tracePt t="295298" x="8143875" y="1828800"/>
          <p14:tracePt t="295313" x="8143875" y="1836738"/>
          <p14:tracePt t="295318" x="8143875" y="1843088"/>
          <p14:tracePt t="295344" x="8143875" y="1857375"/>
          <p14:tracePt t="295350" x="8143875" y="1865313"/>
          <p14:tracePt t="295353" x="8143875" y="1871663"/>
          <p14:tracePt t="295366" x="8143875" y="1893888"/>
          <p14:tracePt t="295384" x="8143875" y="1908175"/>
          <p14:tracePt t="295399" x="8143875" y="1943100"/>
          <p14:tracePt t="295417" x="8137525" y="1951038"/>
          <p14:tracePt t="295433" x="8129588" y="1957388"/>
          <p14:tracePt t="295450" x="8101013" y="1979613"/>
          <p14:tracePt t="295466" x="8094663" y="1985963"/>
          <p14:tracePt t="295483" x="8072438" y="2000250"/>
          <p14:tracePt t="295500" x="8037513" y="2028825"/>
          <p14:tracePt t="295516" x="8023225" y="2043113"/>
          <p14:tracePt t="295532" x="7986713" y="2043113"/>
          <p14:tracePt t="295550" x="7966075" y="2065338"/>
          <p14:tracePt t="295566" x="7929563" y="2071688"/>
          <p14:tracePt t="295583" x="7900988" y="2071688"/>
          <p14:tracePt t="295599" x="7858125" y="2071688"/>
          <p14:tracePt t="295617" x="7815263" y="2071688"/>
          <p14:tracePt t="295632" x="7766050" y="2071688"/>
          <p14:tracePt t="295650" x="7694613" y="2071688"/>
          <p14:tracePt t="295665" x="7651750" y="2071688"/>
          <p14:tracePt t="295683" x="7629525" y="2071688"/>
          <p14:tracePt t="295699" x="7615238" y="2071688"/>
          <p14:tracePt t="295737" x="7594600" y="2071688"/>
          <p14:tracePt t="295738" x="7586663" y="2051050"/>
          <p14:tracePt t="295749" x="7558088" y="2000250"/>
          <p14:tracePt t="295765" x="7537450" y="1979613"/>
          <p14:tracePt t="295783" x="7529513" y="1965325"/>
          <p14:tracePt t="295799" x="7515225" y="1951038"/>
          <p14:tracePt t="295799" x="7515225" y="1943100"/>
          <p14:tracePt t="295816" x="7508875" y="1922463"/>
          <p14:tracePt t="295832" x="7500938" y="1893888"/>
          <p14:tracePt t="295849" x="7500938" y="1879600"/>
          <p14:tracePt t="295866" x="7500938" y="1857375"/>
          <p14:tracePt t="295883" x="7500938" y="1851025"/>
          <p14:tracePt t="295929" x="7500938" y="1843088"/>
          <p14:tracePt t="295937" x="7500938" y="1822450"/>
          <p14:tracePt t="295944" x="7500938" y="1814513"/>
          <p14:tracePt t="295949" x="7500938" y="1808163"/>
          <p14:tracePt t="295986" x="7500938" y="1785938"/>
          <p14:tracePt t="295987" x="7500938" y="1779588"/>
          <p14:tracePt t="295999" x="7500938" y="1771650"/>
          <p14:tracePt t="296016" x="7500938" y="1765300"/>
          <p14:tracePt t="296032" x="7508875" y="1757363"/>
          <p14:tracePt t="296073" x="7515225" y="1751013"/>
          <p14:tracePt t="296076" x="7523163" y="1743075"/>
          <p14:tracePt t="296084" x="7537450" y="1736725"/>
          <p14:tracePt t="296099" x="7572375" y="1728788"/>
          <p14:tracePt t="296116" x="7594600" y="1722438"/>
          <p14:tracePt t="296132" x="7623175" y="1722438"/>
          <p14:tracePt t="296149" x="7672388" y="1714500"/>
          <p14:tracePt t="296165" x="7694613" y="1708150"/>
          <p14:tracePt t="296182" x="7715250" y="1708150"/>
          <p14:tracePt t="296198" x="7751763" y="1693863"/>
          <p14:tracePt t="296198" x="7766050" y="1693863"/>
          <p14:tracePt t="296216" x="7780338" y="1693863"/>
          <p14:tracePt t="296232" x="7823200" y="1693863"/>
          <p14:tracePt t="296249" x="7837488" y="1693863"/>
          <p14:tracePt t="296265" x="7858125" y="1693863"/>
          <p14:tracePt t="296282" x="7872413" y="1693863"/>
          <p14:tracePt t="296298" x="7908925" y="1693863"/>
          <p14:tracePt t="296316" x="7937500" y="1693863"/>
          <p14:tracePt t="296332" x="7951788" y="1693863"/>
          <p14:tracePt t="296348" x="7972425" y="1693863"/>
          <p14:tracePt t="296364" x="7986713" y="1693863"/>
          <p14:tracePt t="296382" x="8023225" y="1693863"/>
          <p14:tracePt t="296398" x="8037513" y="1693863"/>
          <p14:tracePt t="296415" x="8058150" y="1693863"/>
          <p14:tracePt t="296431" x="8072438" y="1693863"/>
          <p14:tracePt t="296449" x="8086725" y="1693863"/>
          <p14:tracePt t="296465" x="8094663" y="1693863"/>
          <p14:tracePt t="296482" x="8108950" y="1700213"/>
          <p14:tracePt t="296498" x="8137525" y="1714500"/>
          <p14:tracePt t="296515" x="8158163" y="1728788"/>
          <p14:tracePt t="296531" x="8166100" y="1743075"/>
          <p14:tracePt t="296548" x="8186738" y="1757363"/>
          <p14:tracePt t="296565" x="8194675" y="1779588"/>
          <p14:tracePt t="296582" x="8194675" y="1808163"/>
          <p14:tracePt t="296597" x="8201025" y="1822450"/>
          <p14:tracePt t="296615" x="8201025" y="1828800"/>
          <p14:tracePt t="296631" x="8201025" y="1871663"/>
          <p14:tracePt t="296648" x="8201025" y="1893888"/>
          <p14:tracePt t="296665" x="8201025" y="1900238"/>
          <p14:tracePt t="296681" x="8201025" y="1922463"/>
          <p14:tracePt t="296697" x="8201025" y="1928813"/>
          <p14:tracePt t="296715" x="8201025" y="1936750"/>
          <p14:tracePt t="296760" x="8201025" y="1943100"/>
          <p14:tracePt t="296770" x="8201025" y="1957388"/>
          <p14:tracePt t="296785" x="8201025" y="1965325"/>
          <p14:tracePt t="296800" x="8201025" y="1971675"/>
          <p14:tracePt t="296928" x="8201025" y="1979613"/>
          <p14:tracePt t="296944" x="8180388" y="2000250"/>
          <p14:tracePt t="297089" x="8172450" y="2008188"/>
          <p14:tracePt t="297697" x="8166100" y="2014538"/>
          <p14:tracePt t="297769" x="8158163" y="2008188"/>
          <p14:tracePt t="297776" x="8143875" y="1985963"/>
          <p14:tracePt t="297784" x="8143875" y="1979613"/>
          <p14:tracePt t="297833" x="8137525" y="1971675"/>
          <p14:tracePt t="298656" x="8108950" y="1971675"/>
          <p14:tracePt t="298664" x="8058150" y="1971675"/>
          <p14:tracePt t="298674" x="8029575" y="1971675"/>
          <p14:tracePt t="298680" x="7980363" y="1971675"/>
          <p14:tracePt t="298684" x="7937500" y="1985963"/>
          <p14:tracePt t="298695" x="7880350" y="1985963"/>
          <p14:tracePt t="298711" x="7829550" y="1993900"/>
          <p14:tracePt t="298729" x="7815263" y="1993900"/>
          <p14:tracePt t="298745" x="7808913" y="1993900"/>
          <p14:tracePt t="298791" x="7800975" y="1993900"/>
          <p14:tracePt t="298800" x="7766050" y="2000250"/>
          <p14:tracePt t="298808" x="7758113" y="2008188"/>
          <p14:tracePt t="298808" x="7729538" y="2014538"/>
          <p14:tracePt t="298817" x="7700963" y="2014538"/>
          <p14:tracePt t="298828" x="7643813" y="2014538"/>
          <p14:tracePt t="298844" x="7600950" y="2028825"/>
          <p14:tracePt t="298861" x="7566025" y="2028825"/>
          <p14:tracePt t="298878" x="7558088" y="2028825"/>
          <p14:tracePt t="298894" x="7529513" y="2028825"/>
          <p14:tracePt t="298911" x="7458075" y="2028825"/>
          <p14:tracePt t="298928" x="7415213" y="2028825"/>
          <p14:tracePt t="298944" x="7366000" y="2028825"/>
          <p14:tracePt t="298961" x="7323138" y="2028825"/>
          <p14:tracePt t="298977" x="7243763" y="2036763"/>
          <p14:tracePt t="298995" x="7123113" y="2036763"/>
          <p14:tracePt t="299010" x="6965950" y="2036763"/>
          <p14:tracePt t="299028" x="6872288" y="2036763"/>
          <p14:tracePt t="299045" x="6815138" y="2036763"/>
          <p14:tracePt t="299061" x="6794500" y="2036763"/>
          <p14:tracePt t="299077" x="6751638" y="2043113"/>
          <p14:tracePt t="299094" x="6737350" y="2057400"/>
          <p14:tracePt t="299110" x="6680200" y="2065338"/>
          <p14:tracePt t="299110" x="6637338" y="2065338"/>
          <p14:tracePt t="299129" x="6586538" y="2071688"/>
          <p14:tracePt t="299145" x="6529388" y="2079625"/>
          <p14:tracePt t="299160" x="6500813" y="2100263"/>
          <p14:tracePt t="299177" x="6480175" y="2108200"/>
          <p14:tracePt t="299194" x="6457950" y="2114550"/>
          <p14:tracePt t="299488" x="6451600" y="2122488"/>
          <p14:tracePt t="299498" x="6443663" y="2136775"/>
          <p14:tracePt t="299504" x="6443663" y="2143125"/>
          <p14:tracePt t="299510" x="6415088" y="2200275"/>
          <p14:tracePt t="299527" x="6394450" y="2265363"/>
          <p14:tracePt t="299544" x="6357938" y="2408238"/>
          <p14:tracePt t="299560" x="6351588" y="2493963"/>
          <p14:tracePt t="299577" x="6351588" y="2543175"/>
          <p14:tracePt t="299594" x="6351588" y="2565400"/>
          <p14:tracePt t="299610" x="6351588" y="2586038"/>
          <p14:tracePt t="299627" x="6351588" y="2608263"/>
          <p14:tracePt t="299644" x="6357938" y="2628900"/>
          <p14:tracePt t="299660" x="6437313" y="2671763"/>
          <p14:tracePt t="299677" x="6515100" y="2679700"/>
          <p14:tracePt t="299693" x="6657975" y="2679700"/>
          <p14:tracePt t="299711" x="6765925" y="2679700"/>
          <p14:tracePt t="299726" x="6808788" y="2679700"/>
          <p14:tracePt t="299726" x="6823075" y="2671763"/>
          <p14:tracePt t="299759" x="6837363" y="2665413"/>
          <p14:tracePt t="299777" x="6865938" y="2636838"/>
          <p14:tracePt t="299779" x="6865938" y="2628900"/>
          <p14:tracePt t="299794" x="6872288" y="2614613"/>
          <p14:tracePt t="299811" x="6872288" y="2593975"/>
          <p14:tracePt t="299826" x="6872288" y="2565400"/>
          <p14:tracePt t="299844" x="6858000" y="2536825"/>
          <p14:tracePt t="299859" x="6851650" y="2514600"/>
          <p14:tracePt t="299877" x="6823075" y="2500313"/>
          <p14:tracePt t="299893" x="6800850" y="2493963"/>
          <p14:tracePt t="299911" x="6757988" y="2471738"/>
          <p14:tracePt t="299926" x="6723063" y="2471738"/>
          <p14:tracePt t="299944" x="6700838" y="2465388"/>
          <p14:tracePt t="299960" x="6657975" y="2457450"/>
          <p14:tracePt t="299977" x="6637338" y="2457450"/>
          <p14:tracePt t="299994" x="6580188" y="2457450"/>
          <p14:tracePt t="300011" x="6523038" y="2457450"/>
          <p14:tracePt t="300027" x="6480175" y="2457450"/>
          <p14:tracePt t="300043" x="6437313" y="2457450"/>
          <p14:tracePt t="300059" x="6423025" y="2451100"/>
          <p14:tracePt t="300077" x="6394450" y="2451100"/>
          <p14:tracePt t="300093" x="6343650" y="2451100"/>
          <p14:tracePt t="300110" x="6272213" y="2451100"/>
          <p14:tracePt t="300126" x="6229350" y="2451100"/>
          <p14:tracePt t="300144" x="6180138" y="2451100"/>
          <p14:tracePt t="300159" x="6080125" y="2451100"/>
          <p14:tracePt t="300177" x="6029325" y="2451100"/>
          <p14:tracePt t="300192" x="5986463" y="2451100"/>
          <p14:tracePt t="300210" x="5929313" y="2451100"/>
          <p14:tracePt t="300226" x="5851525" y="2451100"/>
          <p14:tracePt t="300243" x="5800725" y="2451100"/>
          <p14:tracePt t="300259" x="5743575" y="2451100"/>
          <p14:tracePt t="300276" x="5700713" y="2451100"/>
          <p14:tracePt t="300293" x="5665788" y="2451100"/>
          <p14:tracePt t="300310" x="5622925" y="2451100"/>
          <p14:tracePt t="300325" x="5580063" y="2451100"/>
          <p14:tracePt t="300343" x="5522913" y="2451100"/>
          <p14:tracePt t="300359" x="5451475" y="2479675"/>
          <p14:tracePt t="300376" x="5437188" y="2486025"/>
          <p14:tracePt t="300392" x="5414963" y="2486025"/>
          <p14:tracePt t="300409" x="5400675" y="2486025"/>
          <p14:tracePt t="300425" x="5372100" y="2486025"/>
          <p14:tracePt t="300442" x="5357813" y="2493963"/>
          <p14:tracePt t="300459" x="5329238" y="2493963"/>
          <p14:tracePt t="300476" x="5308600" y="2493963"/>
          <p14:tracePt t="300492" x="5286375" y="2508250"/>
          <p14:tracePt t="300509" x="5272088" y="2508250"/>
          <p14:tracePt t="300525" x="5257800" y="2508250"/>
          <p14:tracePt t="300543" x="5243513" y="2508250"/>
          <p14:tracePt t="300558" x="5229225" y="2514600"/>
          <p14:tracePt t="300575" x="5214938" y="2514600"/>
          <p14:tracePt t="300592" x="5186363" y="2514600"/>
          <p14:tracePt t="300609" x="5172075" y="2528888"/>
          <p14:tracePt t="300625" x="5143500" y="2536825"/>
          <p14:tracePt t="300642" x="5137150" y="2536825"/>
          <p14:tracePt t="300659" x="5114925" y="2543175"/>
          <p14:tracePt t="300675" x="5094288" y="2557463"/>
          <p14:tracePt t="300691" x="5057775" y="2557463"/>
          <p14:tracePt t="300708" x="5043488" y="2565400"/>
          <p14:tracePt t="300725" x="5029200" y="2565400"/>
          <p14:tracePt t="300742" x="5014913" y="2571750"/>
          <p14:tracePt t="300759" x="4986338" y="2593975"/>
          <p14:tracePt t="300776" x="4972050" y="2600325"/>
          <p14:tracePt t="300792" x="4943475" y="2608263"/>
          <p14:tracePt t="300809" x="4914900" y="2628900"/>
          <p14:tracePt t="300825" x="4908550" y="2636838"/>
          <p14:tracePt t="300842" x="4900613" y="2643188"/>
          <p14:tracePt t="300888" x="4894263" y="2651125"/>
          <p14:tracePt t="300894" x="4894263" y="2665413"/>
          <p14:tracePt t="300896" x="4894263" y="2671763"/>
          <p14:tracePt t="300908" x="4894263" y="2700338"/>
          <p14:tracePt t="300925" x="4894263" y="2708275"/>
          <p14:tracePt t="300941" x="4894263" y="2722563"/>
          <p14:tracePt t="300958" x="4894263" y="2743200"/>
          <p14:tracePt t="300975" x="4908550" y="2743200"/>
          <p14:tracePt t="300991" x="4929188" y="2751138"/>
          <p14:tracePt t="301009" x="4943475" y="2751138"/>
          <p14:tracePt t="301025" x="4972050" y="2757488"/>
          <p14:tracePt t="301041" x="5008563" y="2757488"/>
          <p14:tracePt t="301058" x="5051425" y="2757488"/>
          <p14:tracePt t="301075" x="5108575" y="2771775"/>
          <p14:tracePt t="301091" x="5165725" y="2786063"/>
          <p14:tracePt t="301108" x="5237163" y="2786063"/>
          <p14:tracePt t="301124" x="5286375" y="2800350"/>
          <p14:tracePt t="301141" x="5329238" y="2800350"/>
          <p14:tracePt t="301158" x="5394325" y="2800350"/>
          <p14:tracePt t="301175" x="5457825" y="2800350"/>
          <p14:tracePt t="301191" x="5529263" y="2800350"/>
          <p14:tracePt t="301191" x="5565775" y="2800350"/>
          <p14:tracePt t="301209" x="5629275" y="2800350"/>
          <p14:tracePt t="301226" x="5686425" y="2800350"/>
          <p14:tracePt t="301242" x="5765800" y="2800350"/>
          <p14:tracePt t="301258" x="5808663" y="2786063"/>
          <p14:tracePt t="301274" x="5857875" y="2779713"/>
          <p14:tracePt t="301291" x="5886450" y="2771775"/>
          <p14:tracePt t="301308" x="5922963" y="2757488"/>
          <p14:tracePt t="301325" x="5957888" y="2743200"/>
          <p14:tracePt t="301340" x="6000750" y="2736850"/>
          <p14:tracePt t="301358" x="6065838" y="2722563"/>
          <p14:tracePt t="301374" x="6108700" y="2708275"/>
          <p14:tracePt t="301391" x="6157913" y="2686050"/>
          <p14:tracePt t="301408" x="6194425" y="2679700"/>
          <p14:tracePt t="301425" x="6223000" y="2679700"/>
          <p14:tracePt t="301440" x="6243638" y="2665413"/>
          <p14:tracePt t="301458" x="6265863" y="2657475"/>
          <p14:tracePt t="301474" x="6294438" y="2643188"/>
          <p14:tracePt t="301491" x="6300788" y="2643188"/>
          <p14:tracePt t="301507" x="6323013" y="2636838"/>
          <p14:tracePt t="301524" x="6337300" y="2636838"/>
          <p14:tracePt t="301540" x="6372225" y="2622550"/>
          <p14:tracePt t="301558" x="6394450" y="2614613"/>
          <p14:tracePt t="301574" x="6408738" y="2608263"/>
          <p14:tracePt t="301591" x="6423025" y="2600325"/>
          <p14:tracePt t="301607" x="6451600" y="2579688"/>
          <p14:tracePt t="301624" x="6465888" y="2565400"/>
          <p14:tracePt t="301640" x="6480175" y="2551113"/>
          <p14:tracePt t="301658" x="6494463" y="2536825"/>
          <p14:tracePt t="301673" x="6508750" y="2528888"/>
          <p14:tracePt t="301691" x="6523038" y="2508250"/>
          <p14:tracePt t="301707" x="6529388" y="2500313"/>
          <p14:tracePt t="301724" x="6537325" y="2493963"/>
          <p14:tracePt t="301741" x="6551613" y="2457450"/>
          <p14:tracePt t="301758" x="6557963" y="2451100"/>
          <p14:tracePt t="301773" x="6580188" y="2436813"/>
          <p14:tracePt t="301790" x="6586538" y="2422525"/>
          <p14:tracePt t="301872" x="6594475" y="2414588"/>
          <p14:tracePt t="301905" x="6600825" y="2408238"/>
          <p14:tracePt t="301936" x="6608763" y="2393950"/>
          <p14:tracePt t="302017" x="6623050" y="2393950"/>
          <p14:tracePt t="302018" x="6629400" y="2393950"/>
          <p14:tracePt t="302041" x="6637338" y="2414588"/>
          <p14:tracePt t="302042" x="6643688" y="2436813"/>
          <p14:tracePt t="302057" x="6657975" y="2471738"/>
          <p14:tracePt t="302073" x="6657975" y="2493963"/>
          <p14:tracePt t="302091" x="6657975" y="2508250"/>
          <p14:tracePt t="302106" x="6657975" y="2514600"/>
          <p14:tracePt t="302124" x="6657975" y="2528888"/>
          <p14:tracePt t="302139" x="6657975" y="2536825"/>
          <p14:tracePt t="302178" x="6657975" y="2543175"/>
          <p14:tracePt t="302179" x="6657975" y="2551113"/>
          <p14:tracePt t="302189" x="6657975" y="2571750"/>
          <p14:tracePt t="302206" x="6657975" y="2586038"/>
          <p14:tracePt t="302257" x="6657975" y="2593975"/>
          <p14:tracePt t="302264" x="6657975" y="2614613"/>
          <p14:tracePt t="302273" x="6657975" y="2622550"/>
          <p14:tracePt t="302281" x="6657975" y="2628900"/>
          <p14:tracePt t="302289" x="6657975" y="2643188"/>
          <p14:tracePt t="302306" x="6657975" y="2651125"/>
          <p14:tracePt t="302324" x="6657975" y="2665413"/>
          <p14:tracePt t="302340" x="6672263" y="2686050"/>
          <p14:tracePt t="302357" x="6672263" y="2708275"/>
          <p14:tracePt t="302373" x="6672263" y="2736850"/>
          <p14:tracePt t="302390" x="6672263" y="2743200"/>
          <p14:tracePt t="302406" x="6672263" y="2765425"/>
          <p14:tracePt t="302423" x="6672263" y="2771775"/>
          <p14:tracePt t="302439" x="6672263" y="2779713"/>
          <p14:tracePt t="302521" x="6672263" y="2800350"/>
          <p14:tracePt t="302568" x="6672263" y="2808288"/>
          <p14:tracePt t="302585" x="6672263" y="2814638"/>
          <p14:tracePt t="302600" x="6657975" y="2828925"/>
          <p14:tracePt t="302608" x="6629400" y="2828925"/>
          <p14:tracePt t="302615" x="6615113" y="2851150"/>
          <p14:tracePt t="302622" x="6551613" y="2857500"/>
          <p14:tracePt t="302639" x="6486525" y="2857500"/>
          <p14:tracePt t="302656" x="6443663" y="2865438"/>
          <p14:tracePt t="302672" x="6400800" y="2871788"/>
          <p14:tracePt t="302689" x="6343650" y="2871788"/>
          <p14:tracePt t="302706" x="6265863" y="2871788"/>
          <p14:tracePt t="302723" x="6157913" y="2894013"/>
          <p14:tracePt t="302739" x="6029325" y="2922588"/>
          <p14:tracePt t="302756" x="5922963" y="2928938"/>
          <p14:tracePt t="302772" x="5843588" y="2957513"/>
          <p14:tracePt t="302789" x="5794375" y="2971800"/>
          <p14:tracePt t="302806" x="5765800" y="2971800"/>
          <p14:tracePt t="302823" x="5737225" y="2971800"/>
          <p14:tracePt t="302838" x="5643563" y="2971800"/>
          <p14:tracePt t="302856" x="5565775" y="2971800"/>
          <p14:tracePt t="302872" x="5486400" y="2971800"/>
          <p14:tracePt t="302888" x="5422900" y="2971800"/>
          <p14:tracePt t="302905" x="5365750" y="2971800"/>
          <p14:tracePt t="302922" x="5300663" y="2971800"/>
          <p14:tracePt t="302939" x="5222875" y="2971800"/>
          <p14:tracePt t="302955" x="5180013" y="2971800"/>
          <p14:tracePt t="302972" x="5137150" y="2971800"/>
          <p14:tracePt t="302988" x="5122863" y="2979738"/>
          <p14:tracePt t="303005" x="5100638" y="2979738"/>
          <p14:tracePt t="303121" x="5094288" y="2979738"/>
          <p14:tracePt t="303128" x="5080000" y="2979738"/>
          <p14:tracePt t="303136" x="5051425" y="2979738"/>
          <p14:tracePt t="303138" x="5037138" y="2979738"/>
          <p14:tracePt t="303155" x="5014913" y="2979738"/>
          <p14:tracePt t="303172" x="5000625" y="2971800"/>
          <p14:tracePt t="303188" x="4994275" y="2957513"/>
          <p14:tracePt t="303205" x="4979988" y="2928938"/>
          <p14:tracePt t="303222" x="4965700" y="2894013"/>
          <p14:tracePt t="303238" x="4965700" y="2851150"/>
          <p14:tracePt t="303254" x="4957763" y="2814638"/>
          <p14:tracePt t="303289" x="4957763" y="2800350"/>
          <p14:tracePt t="303291" x="4957763" y="2794000"/>
          <p14:tracePt t="303304" x="4957763" y="2771775"/>
          <p14:tracePt t="303321" x="4957763" y="2728913"/>
          <p14:tracePt t="303339" x="4957763" y="2686050"/>
          <p14:tracePt t="303355" x="4957763" y="2628900"/>
          <p14:tracePt t="303372" x="4957763" y="2586038"/>
          <p14:tracePt t="303388" x="4957763" y="2528888"/>
          <p14:tracePt t="303405" x="4957763" y="2508250"/>
          <p14:tracePt t="303422" x="4957763" y="2486025"/>
          <p14:tracePt t="303438" x="4972050" y="2451100"/>
          <p14:tracePt t="303454" x="4979988" y="2400300"/>
          <p14:tracePt t="303471" x="4986338" y="2379663"/>
          <p14:tracePt t="303471" x="5000625" y="2357438"/>
          <p14:tracePt t="303520" x="5014913" y="2343150"/>
          <p14:tracePt t="303528" x="5022850" y="2322513"/>
          <p14:tracePt t="303535" x="5029200" y="2314575"/>
          <p14:tracePt t="303537" x="5057775" y="2308225"/>
          <p14:tracePt t="303554" x="5122863" y="2300288"/>
          <p14:tracePt t="303571" x="5229225" y="2300288"/>
          <p14:tracePt t="303587" x="5365750" y="2300288"/>
          <p14:tracePt t="303605" x="5494338" y="2300288"/>
          <p14:tracePt t="303621" x="5594350" y="2300288"/>
          <p14:tracePt t="303638" x="5686425" y="2300288"/>
          <p14:tracePt t="303654" x="5765800" y="2300288"/>
          <p14:tracePt t="303672" x="5843588" y="2300288"/>
          <p14:tracePt t="303688" x="5900738" y="2300288"/>
          <p14:tracePt t="303688" x="5929313" y="2300288"/>
          <p14:tracePt t="303705" x="5972175" y="2300288"/>
          <p14:tracePt t="303721" x="6015038" y="2300288"/>
          <p14:tracePt t="303738" x="6072188" y="2300288"/>
          <p14:tracePt t="303754" x="6115050" y="2300288"/>
          <p14:tracePt t="303772" x="6143625" y="2300288"/>
          <p14:tracePt t="303787" x="6157913" y="2300288"/>
          <p14:tracePt t="303805" x="6194425" y="2300288"/>
          <p14:tracePt t="303821" x="6208713" y="2300288"/>
          <p14:tracePt t="303838" x="6251575" y="2300288"/>
          <p14:tracePt t="303854" x="6272213" y="2300288"/>
          <p14:tracePt t="303871" x="6308725" y="2300288"/>
          <p14:tracePt t="303913" x="6315075" y="2300288"/>
          <p14:tracePt t="303952" x="6329363" y="2314575"/>
          <p14:tracePt t="303969" x="6337300" y="2322513"/>
          <p14:tracePt t="303977" x="6343650" y="2322513"/>
          <p14:tracePt t="303984" x="6351588" y="2322513"/>
          <p14:tracePt t="303992" x="6380163" y="2336800"/>
          <p14:tracePt t="304003" x="6423025" y="2357438"/>
          <p14:tracePt t="304021" x="6472238" y="2357438"/>
          <p14:tracePt t="304038" x="6480175" y="2365375"/>
          <p14:tracePt t="304053" x="6500813" y="2371725"/>
          <p14:tracePt t="304071" x="6537325" y="2400300"/>
          <p14:tracePt t="304087" x="6551613" y="2408238"/>
          <p14:tracePt t="304087" x="6557963" y="2414588"/>
          <p14:tracePt t="304104" x="6572250" y="2422525"/>
          <p14:tracePt t="304120" x="6580188" y="2428875"/>
          <p14:tracePt t="304138" x="6586538" y="2443163"/>
          <p14:tracePt t="304153" x="6608763" y="2457450"/>
          <p14:tracePt t="304200" x="6623050" y="2486025"/>
          <p14:tracePt t="304208" x="6637338" y="2514600"/>
          <p14:tracePt t="304216" x="6657975" y="2528888"/>
          <p14:tracePt t="304220" x="6657975" y="2551113"/>
          <p14:tracePt t="304237" x="6665913" y="2565400"/>
          <p14:tracePt t="304253" x="6665913" y="2571750"/>
          <p14:tracePt t="304270" x="6672263" y="2579688"/>
          <p14:tracePt t="304312" x="6680200" y="2593975"/>
          <p14:tracePt t="304320" x="6686550" y="2600325"/>
          <p14:tracePt t="304324" x="6686550" y="2614613"/>
          <p14:tracePt t="304336" x="6694488" y="2622550"/>
          <p14:tracePt t="304353" x="6694488" y="2636838"/>
          <p14:tracePt t="304391" x="6694488" y="2643188"/>
          <p14:tracePt t="304393" x="6694488" y="2651125"/>
          <p14:tracePt t="304403" x="6694488" y="2671763"/>
          <p14:tracePt t="304419" x="6694488" y="2686050"/>
          <p14:tracePt t="304437" x="6686550" y="2714625"/>
          <p14:tracePt t="304453" x="6680200" y="2722563"/>
          <p14:tracePt t="304470" x="6623050" y="2751138"/>
          <p14:tracePt t="304486" x="6580188" y="2757488"/>
          <p14:tracePt t="304504" x="6523038" y="2771775"/>
          <p14:tracePt t="304519" x="6465888" y="2786063"/>
          <p14:tracePt t="304537" x="6423025" y="2786063"/>
          <p14:tracePt t="304553" x="6365875" y="2794000"/>
          <p14:tracePt t="304569" x="6294438" y="2822575"/>
          <p14:tracePt t="304586" x="6208713" y="2836863"/>
          <p14:tracePt t="304603" x="6129338" y="2865438"/>
          <p14:tracePt t="304619" x="6037263" y="2879725"/>
          <p14:tracePt t="304636" x="5957888" y="2886075"/>
          <p14:tracePt t="304653" x="5851525" y="2900363"/>
          <p14:tracePt t="304669" x="5772150" y="2914650"/>
          <p14:tracePt t="304686" x="5665788" y="2914650"/>
          <p14:tracePt t="304703" x="5543550" y="2914650"/>
          <p14:tracePt t="304720" x="5437188" y="2914650"/>
          <p14:tracePt t="304720" x="5351463" y="2914650"/>
          <p14:tracePt t="304737" x="5208588" y="2914650"/>
          <p14:tracePt t="304752" x="5072063" y="2914650"/>
          <p14:tracePt t="304769" x="4994275" y="2914650"/>
          <p14:tracePt t="304786" x="4951413" y="2914650"/>
          <p14:tracePt t="304803" x="4943475" y="2914650"/>
          <p14:tracePt t="304819" x="4937125" y="2914650"/>
          <p14:tracePt t="304836" x="4922838" y="2914650"/>
          <p14:tracePt t="304897" x="4914900" y="2908300"/>
          <p14:tracePt t="304929" x="4900613" y="2894013"/>
          <p14:tracePt t="304936" x="4900613" y="2865438"/>
          <p14:tracePt t="304944" x="4900613" y="2836863"/>
          <p14:tracePt t="304952" x="4900613" y="2822575"/>
          <p14:tracePt t="304952" x="4900613" y="2794000"/>
          <p14:tracePt t="304960" x="4900613" y="2757488"/>
          <p14:tracePt t="304969" x="4914900" y="2728913"/>
          <p14:tracePt t="304986" x="4929188" y="2686050"/>
          <p14:tracePt t="305002" x="4957763" y="2643188"/>
          <p14:tracePt t="305019" x="4965700" y="2614613"/>
          <p14:tracePt t="305035" x="4965700" y="2579688"/>
          <p14:tracePt t="305053" x="4965700" y="2551113"/>
          <p14:tracePt t="305069" x="4965700" y="2536825"/>
          <p14:tracePt t="305086" x="4965700" y="2500313"/>
          <p14:tracePt t="305102" x="4951413" y="2486025"/>
          <p14:tracePt t="305119" x="4951413" y="2457450"/>
          <p14:tracePt t="305135" x="4951413" y="2428875"/>
          <p14:tracePt t="305153" x="4951413" y="2408238"/>
          <p14:tracePt t="305168" x="4951413" y="2393950"/>
          <p14:tracePt t="305186" x="4957763" y="2379663"/>
          <p14:tracePt t="305202" x="5037138" y="2379663"/>
          <p14:tracePt t="305220" x="5157788" y="2379663"/>
          <p14:tracePt t="305235" x="5265738" y="2379663"/>
          <p14:tracePt t="305252" x="5357813" y="2379663"/>
          <p14:tracePt t="305268" x="5422900" y="2379663"/>
          <p14:tracePt t="305285" x="5508625" y="2379663"/>
          <p14:tracePt t="305302" x="5580063" y="2379663"/>
          <p14:tracePt t="305319" x="5651500" y="2379663"/>
          <p14:tracePt t="305335" x="5829300" y="2379663"/>
          <p14:tracePt t="305353" x="5929313" y="2379663"/>
          <p14:tracePt t="305369" x="6022975" y="2379663"/>
          <p14:tracePt t="305386" x="6143625" y="2400300"/>
          <p14:tracePt t="305402" x="6200775" y="2414588"/>
          <p14:tracePt t="305419" x="6243638" y="2414588"/>
          <p14:tracePt t="305435" x="6272213" y="2414588"/>
          <p14:tracePt t="305452" x="6300788" y="2414588"/>
          <p14:tracePt t="305468" x="6343650" y="2414588"/>
          <p14:tracePt t="305486" x="6386513" y="2414588"/>
          <p14:tracePt t="305501" x="6400800" y="2414588"/>
          <p14:tracePt t="305519" x="6408738" y="2414588"/>
          <p14:tracePt t="305592" x="6437313" y="2436813"/>
          <p14:tracePt t="305600" x="6457950" y="2457450"/>
          <p14:tracePt t="305608" x="6486525" y="2479675"/>
          <p14:tracePt t="305619" x="6500813" y="2493963"/>
          <p14:tracePt t="305635" x="6523038" y="2514600"/>
          <p14:tracePt t="305652" x="6529388" y="2522538"/>
          <p14:tracePt t="305668" x="6543675" y="2551113"/>
          <p14:tracePt t="305685" x="6565900" y="2608263"/>
          <p14:tracePt t="305701" x="6586538" y="2665413"/>
          <p14:tracePt t="305719" x="6586538" y="2708275"/>
          <p14:tracePt t="305734" x="6615113" y="2751138"/>
          <p14:tracePt t="305752" x="6623050" y="2794000"/>
          <p14:tracePt t="305768" x="6629400" y="2822575"/>
          <p14:tracePt t="305785" x="6637338" y="2836863"/>
          <p14:tracePt t="305801" x="6657975" y="2857500"/>
          <p14:tracePt t="305819" x="6657975" y="2865438"/>
          <p14:tracePt t="305834" x="6657975" y="2879725"/>
          <p14:tracePt t="305852" x="6657975" y="2886075"/>
          <p14:tracePt t="306256" x="6665913" y="2894013"/>
          <p14:tracePt t="306267" x="6686550" y="2894013"/>
          <p14:tracePt t="306272" x="6743700" y="2871788"/>
          <p14:tracePt t="306283" x="6829425" y="2843213"/>
          <p14:tracePt t="306300" x="6923088" y="2800350"/>
          <p14:tracePt t="306318" x="7008813" y="2794000"/>
          <p14:tracePt t="306334" x="7065963" y="2771775"/>
          <p14:tracePt t="306351" x="7129463" y="2728913"/>
          <p14:tracePt t="306367" x="7208838" y="2700338"/>
          <p14:tracePt t="306384" x="7272338" y="2679700"/>
          <p14:tracePt t="306400" x="7329488" y="2671763"/>
          <p14:tracePt t="306418" x="7386638" y="2643188"/>
          <p14:tracePt t="306433" x="7458075" y="2622550"/>
          <p14:tracePt t="306450" x="7537450" y="2600325"/>
          <p14:tracePt t="306466" x="7651750" y="2579688"/>
          <p14:tracePt t="306483" x="7766050" y="2543175"/>
          <p14:tracePt t="306500" x="7843838" y="2536825"/>
          <p14:tracePt t="306518" x="7915275" y="2522538"/>
          <p14:tracePt t="306533" x="7943850" y="2514600"/>
          <p14:tracePt t="306551" x="7958138" y="2514600"/>
          <p14:tracePt t="306566" x="7994650" y="2500313"/>
          <p14:tracePt t="306566" x="8001000" y="2500313"/>
          <p14:tracePt t="306585" x="8043863" y="2493963"/>
          <p14:tracePt t="306600" x="8072438" y="2486025"/>
          <p14:tracePt t="306617" x="8086725" y="2479675"/>
          <p14:tracePt t="306633" x="8086725" y="2443163"/>
          <p14:tracePt t="306650" x="8043863" y="2328863"/>
          <p14:tracePt t="306667" x="7986713" y="2243138"/>
          <p14:tracePt t="306683" x="7937500" y="2179638"/>
          <p14:tracePt t="306700" x="7886700" y="2122488"/>
          <p14:tracePt t="306717" x="7851775" y="2085975"/>
          <p14:tracePt t="306734" x="7815263" y="2071688"/>
          <p14:tracePt t="306750" x="7800975" y="2057400"/>
          <p14:tracePt t="306766" x="7786688" y="2043113"/>
          <p14:tracePt t="306807" x="7780338" y="2036763"/>
          <p14:tracePt t="306816" x="7772400" y="2028825"/>
          <p14:tracePt t="306818" x="7766050" y="2022475"/>
          <p14:tracePt t="306833" x="7758113" y="2014538"/>
          <p14:tracePt t="306849" x="7751763" y="2008188"/>
          <p14:tracePt t="306866" x="7737475" y="2000250"/>
          <p14:tracePt t="306920" x="7729538" y="2000250"/>
          <p14:tracePt t="306934" x="7708900" y="2000250"/>
          <p14:tracePt t="306937" x="7686675" y="2000250"/>
          <p14:tracePt t="306949" x="7615238" y="2000250"/>
          <p14:tracePt t="306966" x="7558088" y="2000250"/>
          <p14:tracePt t="306982" x="7515225" y="2000250"/>
          <p14:tracePt t="306999" x="7494588" y="2000250"/>
          <p14:tracePt t="307192" x="7508875" y="2000250"/>
          <p14:tracePt t="307201" x="7566025" y="2000250"/>
          <p14:tracePt t="307202" x="7615238" y="2000250"/>
          <p14:tracePt t="307216" x="7694613" y="2000250"/>
          <p14:tracePt t="307234" x="7786688" y="2022475"/>
          <p14:tracePt t="307249" x="7837488" y="2043113"/>
          <p14:tracePt t="307267" x="7858125" y="2051050"/>
          <p14:tracePt t="307282" x="7894638" y="2065338"/>
          <p14:tracePt t="307299" x="7900988" y="2071688"/>
          <p14:tracePt t="307336" x="7908925" y="2071688"/>
          <p14:tracePt t="307353" x="7915275" y="2071688"/>
          <p14:tracePt t="307354" x="7929563" y="2071688"/>
          <p14:tracePt t="307366" x="7943850" y="2071688"/>
          <p14:tracePt t="307382" x="7958138" y="2071688"/>
          <p14:tracePt t="307399" x="7972425" y="2071688"/>
          <p14:tracePt t="307416" x="8008938" y="2071688"/>
          <p14:tracePt t="307433" x="8029575" y="2057400"/>
          <p14:tracePt t="307449" x="8043863" y="2051050"/>
          <p14:tracePt t="307466" x="8072438" y="2022475"/>
          <p14:tracePt t="307482" x="8080375" y="1993900"/>
          <p14:tracePt t="307499" x="8101013" y="1943100"/>
          <p14:tracePt t="307515" x="8101013" y="1900238"/>
          <p14:tracePt t="307533" x="8101013" y="1857375"/>
          <p14:tracePt t="307548" x="8101013" y="1822450"/>
          <p14:tracePt t="307566" x="8101013" y="1793875"/>
          <p14:tracePt t="307582" x="8080375" y="1757363"/>
          <p14:tracePt t="307599" x="8051800" y="1722438"/>
          <p14:tracePt t="307615" x="8015288" y="1679575"/>
          <p14:tracePt t="307633" x="8008938" y="1671638"/>
          <p14:tracePt t="307649" x="8001000" y="1671638"/>
          <p14:tracePt t="307666" x="7986713" y="1671638"/>
          <p14:tracePt t="307682" x="7972425" y="1657350"/>
          <p14:tracePt t="307699" x="7966075" y="1657350"/>
          <p14:tracePt t="307716" x="7929563" y="1657350"/>
          <p14:tracePt t="307732" x="7886700" y="1657350"/>
          <p14:tracePt t="307748" x="7829550" y="1657350"/>
          <p14:tracePt t="307766" x="7751763" y="1665288"/>
          <p14:tracePt t="307781" x="7694613" y="1679575"/>
          <p14:tracePt t="307799" x="7658100" y="1693863"/>
          <p14:tracePt t="307815" x="7629525" y="1700213"/>
          <p14:tracePt t="307815" x="7615238" y="1708150"/>
          <p14:tracePt t="307833" x="7580313" y="1722438"/>
          <p14:tracePt t="307849" x="7543800" y="1728788"/>
          <p14:tracePt t="307866" x="7523163" y="1751013"/>
          <p14:tracePt t="307882" x="7486650" y="1779588"/>
          <p14:tracePt t="307899" x="7451725" y="1793875"/>
          <p14:tracePt t="307915" x="7423150" y="1814513"/>
          <p14:tracePt t="307932" x="7408863" y="1836738"/>
          <p14:tracePt t="307948" x="7400925" y="1865313"/>
          <p14:tracePt t="307965" x="7400925" y="1900238"/>
          <p14:tracePt t="307981" x="7400925" y="1936750"/>
          <p14:tracePt t="307999" x="7400925" y="1965325"/>
          <p14:tracePt t="308015" x="7423150" y="1985963"/>
          <p14:tracePt t="308015" x="7429500" y="1993900"/>
          <p14:tracePt t="308033" x="7466013" y="2036763"/>
          <p14:tracePt t="308048" x="7486650" y="2065338"/>
          <p14:tracePt t="308065" x="7529513" y="2079625"/>
          <p14:tracePt t="308081" x="7537450" y="2079625"/>
          <p14:tracePt t="308098" x="7551738" y="2093913"/>
          <p14:tracePt t="308115" x="7558088" y="2093913"/>
          <p14:tracePt t="308132" x="7586663" y="2100263"/>
          <p14:tracePt t="308147" x="7615238" y="2108200"/>
          <p14:tracePt t="308166" x="7623175" y="2108200"/>
          <p14:tracePt t="308181" x="7651750" y="2108200"/>
          <p14:tracePt t="308225" x="7658100" y="2108200"/>
          <p14:tracePt t="308336" x="7666038" y="2108200"/>
          <p14:tracePt t="308785" x="7643813" y="2122488"/>
          <p14:tracePt t="308791" x="7580313" y="2143125"/>
          <p14:tracePt t="308800" x="7523163" y="2151063"/>
          <p14:tracePt t="308808" x="7466013" y="2179638"/>
          <p14:tracePt t="308815" x="7366000" y="2222500"/>
          <p14:tracePt t="308830" x="7300913" y="2257425"/>
          <p14:tracePt t="308847" x="7243763" y="2300288"/>
          <p14:tracePt t="308863" x="7158038" y="2357438"/>
          <p14:tracePt t="308881" x="7058025" y="2400300"/>
          <p14:tracePt t="308897" x="6994525" y="2422525"/>
          <p14:tracePt t="308913" x="6915150" y="2471738"/>
          <p14:tracePt t="308930" x="6872288" y="2508250"/>
          <p14:tracePt t="308946" x="6858000" y="2522538"/>
          <p14:tracePt t="308963" x="6843713" y="2543175"/>
          <p14:tracePt t="308980" x="6829425" y="2551113"/>
          <p14:tracePt t="308997" x="6823075" y="2557463"/>
          <p14:tracePt t="309014" x="6800850" y="2557463"/>
          <p14:tracePt t="309030" x="6794500" y="2565400"/>
          <p14:tracePt t="309072" x="6786563" y="2565400"/>
          <p14:tracePt t="309079" x="6772275" y="2579688"/>
          <p14:tracePt t="309096" x="6757988" y="2579688"/>
          <p14:tracePt t="309098" x="6729413" y="2600325"/>
          <p14:tracePt t="309114" x="6708775" y="2614613"/>
          <p14:tracePt t="309185" x="6700838" y="2622550"/>
          <p14:tracePt t="309192" x="6686550" y="2622550"/>
          <p14:tracePt t="309201" x="6680200" y="2636838"/>
          <p14:tracePt t="311120" x="6672263" y="2628900"/>
          <p14:tracePt t="311152" x="6672263" y="2622550"/>
          <p14:tracePt t="311776" x="6665913" y="2622550"/>
          <p14:tracePt t="311776" x="6643688" y="2622550"/>
          <p14:tracePt t="311792" x="6637338" y="2622550"/>
          <p14:tracePt t="311801" x="6623050" y="2622550"/>
          <p14:tracePt t="311808" x="6594475" y="2622550"/>
          <p14:tracePt t="311816" x="6551613" y="2622550"/>
          <p14:tracePt t="311826" x="6508750" y="2622550"/>
          <p14:tracePt t="311842" x="6415088" y="2622550"/>
          <p14:tracePt t="311860" x="6315075" y="2622550"/>
          <p14:tracePt t="311875" x="6194425" y="2622550"/>
          <p14:tracePt t="311893" x="6072188" y="2622550"/>
          <p14:tracePt t="311909" x="5957888" y="2608263"/>
          <p14:tracePt t="311926" x="5894388" y="2600325"/>
          <p14:tracePt t="311942" x="5865813" y="2600325"/>
          <p14:tracePt t="311959" x="5837238" y="2600325"/>
          <p14:tracePt t="311977" x="5815013" y="2600325"/>
          <p14:tracePt t="311992" x="5757863" y="2600325"/>
          <p14:tracePt t="312009" x="5700713" y="2593975"/>
          <p14:tracePt t="312026" x="5643563" y="2571750"/>
          <p14:tracePt t="312042" x="5580063" y="2557463"/>
          <p14:tracePt t="312060" x="5543550" y="2557463"/>
          <p14:tracePt t="312075" x="5522913" y="2557463"/>
          <p14:tracePt t="312093" x="5508625" y="2557463"/>
          <p14:tracePt t="312109" x="5465763" y="2557463"/>
          <p14:tracePt t="312126" x="5437188" y="2557463"/>
          <p14:tracePt t="312142" x="5408613" y="2557463"/>
          <p14:tracePt t="312160" x="5365750" y="2557463"/>
          <p14:tracePt t="312176" x="5322888" y="2557463"/>
          <p14:tracePt t="312193" x="5314950" y="2557463"/>
          <p14:tracePt t="312208" x="5300663" y="2557463"/>
          <p14:tracePt t="312226" x="5272088" y="2557463"/>
          <p14:tracePt t="312242" x="5265738" y="2557463"/>
          <p14:tracePt t="312259" x="5237163" y="2571750"/>
          <p14:tracePt t="312275" x="5214938" y="2579688"/>
          <p14:tracePt t="312292" x="5172075" y="2608263"/>
          <p14:tracePt t="312308" x="5151438" y="2614613"/>
          <p14:tracePt t="312325" x="5129213" y="2622550"/>
          <p14:tracePt t="312342" x="5114925" y="2628900"/>
          <p14:tracePt t="314433" x="0" y="0"/>
        </p14:tracePtLst>
        <p14:tracePtLst>
          <p14:tracePt t="314808" x="7500938" y="4100513"/>
          <p14:tracePt t="314823" x="7508875" y="4100513"/>
          <p14:tracePt t="314839" x="7515225" y="4100513"/>
          <p14:tracePt t="314841" x="7523163" y="4100513"/>
          <p14:tracePt t="314880" x="7537450" y="4100513"/>
          <p14:tracePt t="314912" x="7566025" y="4100513"/>
          <p14:tracePt t="314912" x="7594600" y="4086225"/>
          <p14:tracePt t="314921" x="7623175" y="4071938"/>
          <p14:tracePt t="314930" x="7629525" y="4071938"/>
          <p14:tracePt t="314938" x="7680325" y="4051300"/>
          <p14:tracePt t="314955" x="7743825" y="3971925"/>
          <p14:tracePt t="314971" x="7786688" y="3894138"/>
          <p14:tracePt t="314988" x="7794625" y="3836988"/>
          <p14:tracePt t="315005" x="7823200" y="3786188"/>
          <p14:tracePt t="315021" x="7829550" y="3779838"/>
          <p14:tracePt t="315038" x="7837488" y="3771900"/>
          <p14:tracePt t="315055" x="7858125" y="3751263"/>
          <p14:tracePt t="315070" x="7886700" y="3743325"/>
          <p14:tracePt t="315089" x="7929563" y="3743325"/>
          <p14:tracePt t="315104" x="7994650" y="3743325"/>
          <p14:tracePt t="315122" x="8072438" y="3743325"/>
          <p14:tracePt t="315138" x="8180388" y="3757613"/>
          <p14:tracePt t="315155" x="8251825" y="3794125"/>
          <p14:tracePt t="315171" x="8294688" y="3822700"/>
          <p14:tracePt t="315188" x="8366125" y="3879850"/>
          <p14:tracePt t="315204" x="8401050" y="3900488"/>
          <p14:tracePt t="315222" x="8437563" y="3937000"/>
          <p14:tracePt t="315238" x="8458200" y="3979863"/>
          <p14:tracePt t="315254" x="8486775" y="4014788"/>
          <p14:tracePt t="315270" x="8515350" y="4057650"/>
          <p14:tracePt t="315270" x="8523288" y="4086225"/>
          <p14:tracePt t="315288" x="8543925" y="4157663"/>
          <p14:tracePt t="315305" x="8572500" y="4237038"/>
          <p14:tracePt t="315322" x="8594725" y="4314825"/>
          <p14:tracePt t="315337" x="8615363" y="4414838"/>
          <p14:tracePt t="315354" x="8651875" y="4522788"/>
          <p14:tracePt t="315370" x="8686800" y="4637088"/>
          <p14:tracePt t="315388" x="8709025" y="4751388"/>
          <p14:tracePt t="315404" x="8743950" y="4894263"/>
          <p14:tracePt t="315422" x="8794750" y="5029200"/>
          <p14:tracePt t="315438" x="8809038" y="5137150"/>
          <p14:tracePt t="315455" x="8815388" y="5229225"/>
          <p14:tracePt t="315471" x="8815388" y="5337175"/>
          <p14:tracePt t="315471" x="8829675" y="5394325"/>
          <p14:tracePt t="315489" x="8851900" y="5522913"/>
          <p14:tracePt t="315504" x="8858250" y="5629275"/>
          <p14:tracePt t="315521" x="8886825" y="5729288"/>
          <p14:tracePt t="315537" x="8886825" y="5786438"/>
          <p14:tracePt t="315554" x="8886825" y="5829300"/>
          <p14:tracePt t="315571" x="8886825" y="5872163"/>
          <p14:tracePt t="315587" x="8886825" y="5937250"/>
          <p14:tracePt t="315604" x="8886825" y="6000750"/>
          <p14:tracePt t="315621" x="8880475" y="6094413"/>
          <p14:tracePt t="315637" x="8851900" y="6208713"/>
          <p14:tracePt t="315655" x="8809038" y="6280150"/>
          <p14:tracePt t="315670" x="8801100" y="6343650"/>
          <p14:tracePt t="315670" x="8780463" y="6380163"/>
          <p14:tracePt t="315689" x="8772525" y="6415088"/>
          <p14:tracePt t="315704" x="8723313" y="6472238"/>
          <p14:tracePt t="315721" x="8666163" y="6508750"/>
          <p14:tracePt t="315736" x="8572500" y="6523038"/>
          <p14:tracePt t="315753" x="8486775" y="6551613"/>
          <p14:tracePt t="315770" x="8394700" y="6580188"/>
          <p14:tracePt t="315788" x="8337550" y="6580188"/>
          <p14:tracePt t="315803" x="8301038" y="6600825"/>
          <p14:tracePt t="315841" x="8294688" y="6600825"/>
          <p14:tracePt t="315872" x="8280400" y="6600825"/>
          <p14:tracePt t="315881" x="8251825" y="6600825"/>
          <p14:tracePt t="315882" x="8229600" y="6600825"/>
          <p14:tracePt t="315889" x="8223250" y="6600825"/>
          <p14:tracePt t="315903" x="8172450" y="6594475"/>
          <p14:tracePt t="315920" x="8115300" y="6543675"/>
          <p14:tracePt t="315936" x="8072438" y="6529388"/>
          <p14:tracePt t="315953" x="8037513" y="6500813"/>
          <p14:tracePt t="315970" x="8001000" y="6486525"/>
          <p14:tracePt t="315986" x="7986713" y="6457950"/>
          <p14:tracePt t="316002" x="7929563" y="6400800"/>
          <p14:tracePt t="316021" x="7843838" y="6337300"/>
          <p14:tracePt t="316036" x="7723188" y="6251575"/>
          <p14:tracePt t="316054" x="7651750" y="6208713"/>
          <p14:tracePt t="316070" x="7615238" y="6186488"/>
          <p14:tracePt t="316087" x="7586663" y="6151563"/>
          <p14:tracePt t="316103" x="7572375" y="6065838"/>
          <p14:tracePt t="316120" x="7572375" y="6008688"/>
          <p14:tracePt t="316136" x="7558088" y="5943600"/>
          <p14:tracePt t="316154" x="7558088" y="5886450"/>
          <p14:tracePt t="316170" x="7558088" y="5786438"/>
          <p14:tracePt t="316186" x="7537450" y="5694363"/>
          <p14:tracePt t="316203" x="7529513" y="5608638"/>
          <p14:tracePt t="316220" x="7480300" y="5508625"/>
          <p14:tracePt t="316236" x="7472363" y="5443538"/>
          <p14:tracePt t="316253" x="7451725" y="5365750"/>
          <p14:tracePt t="316269" x="7423150" y="5265738"/>
          <p14:tracePt t="316287" x="7394575" y="5186363"/>
          <p14:tracePt t="316302" x="7366000" y="5100638"/>
          <p14:tracePt t="316302" x="7358063" y="5065713"/>
          <p14:tracePt t="316321" x="7323138" y="4994275"/>
          <p14:tracePt t="316336" x="7294563" y="4922838"/>
          <p14:tracePt t="316352" x="7272338" y="4879975"/>
          <p14:tracePt t="316369" x="7265988" y="4822825"/>
          <p14:tracePt t="316385" x="7265988" y="4779963"/>
          <p14:tracePt t="316403" x="7237413" y="4708525"/>
          <p14:tracePt t="316419" x="7200900" y="4637088"/>
          <p14:tracePt t="316436" x="7194550" y="4579938"/>
          <p14:tracePt t="316452" x="7172325" y="4514850"/>
          <p14:tracePt t="316469" x="7165975" y="4465638"/>
          <p14:tracePt t="316486" x="7158038" y="4400550"/>
          <p14:tracePt t="316503" x="7158038" y="4357688"/>
          <p14:tracePt t="316519" x="7158038" y="4314825"/>
          <p14:tracePt t="316537" x="7158038" y="4243388"/>
          <p14:tracePt t="316553" x="7158038" y="4186238"/>
          <p14:tracePt t="316569" x="7200900" y="4100513"/>
          <p14:tracePt t="316585" x="7251700" y="4029075"/>
          <p14:tracePt t="316602" x="7308850" y="3943350"/>
          <p14:tracePt t="316619" x="7358063" y="3894138"/>
          <p14:tracePt t="316635" x="7400925" y="3857625"/>
          <p14:tracePt t="316653" x="7437438" y="3829050"/>
          <p14:tracePt t="316669" x="7472363" y="3814763"/>
          <p14:tracePt t="316685" x="7508875" y="3794125"/>
          <p14:tracePt t="316702" x="7543800" y="3786188"/>
          <p14:tracePt t="316719" x="7637463" y="3765550"/>
          <p14:tracePt t="316736" x="7708900" y="3765550"/>
          <p14:tracePt t="316752" x="7780338" y="3765550"/>
          <p14:tracePt t="316769" x="7837488" y="3757613"/>
          <p14:tracePt t="316785" x="7908925" y="3757613"/>
          <p14:tracePt t="316802" x="7980363" y="3757613"/>
          <p14:tracePt t="316818" x="8037513" y="3757613"/>
          <p14:tracePt t="316835" x="8072438" y="3757613"/>
          <p14:tracePt t="316851" x="8094663" y="3765550"/>
          <p14:tracePt t="316869" x="8129588" y="3786188"/>
          <p14:tracePt t="316885" x="8166100" y="3822700"/>
          <p14:tracePt t="316902" x="8180388" y="3843338"/>
          <p14:tracePt t="316918" x="8208963" y="3894138"/>
          <p14:tracePt t="316918" x="8215313" y="3900488"/>
          <p14:tracePt t="316936" x="8215313" y="3922713"/>
          <p14:tracePt t="316951" x="8243888" y="4022725"/>
          <p14:tracePt t="316969" x="8243888" y="4122738"/>
          <p14:tracePt t="316985" x="8243888" y="4265613"/>
          <p14:tracePt t="317002" x="8243888" y="4371975"/>
          <p14:tracePt t="317018" x="8258175" y="4479925"/>
          <p14:tracePt t="317035" x="8258175" y="4572000"/>
          <p14:tracePt t="317051" x="8258175" y="4657725"/>
          <p14:tracePt t="317069" x="8258175" y="4743450"/>
          <p14:tracePt t="317084" x="8258175" y="4843463"/>
          <p14:tracePt t="317102" x="8258175" y="4986338"/>
          <p14:tracePt t="317118" x="8258175" y="5108575"/>
          <p14:tracePt t="317135" x="8272463" y="5251450"/>
          <p14:tracePt t="317151" x="8323263" y="5486400"/>
          <p14:tracePt t="317169" x="8380413" y="5600700"/>
          <p14:tracePt t="317184" x="8415338" y="5672138"/>
          <p14:tracePt t="317202" x="8437563" y="5715000"/>
          <p14:tracePt t="317219" x="8443913" y="5772150"/>
          <p14:tracePt t="317236" x="8443913" y="5837238"/>
          <p14:tracePt t="317251" x="8466138" y="5937250"/>
          <p14:tracePt t="317268" x="8466138" y="6000750"/>
          <p14:tracePt t="317285" x="8466138" y="6043613"/>
          <p14:tracePt t="317302" x="8466138" y="6080125"/>
          <p14:tracePt t="317317" x="8466138" y="6100763"/>
          <p14:tracePt t="317408" x="8466138" y="6043613"/>
          <p14:tracePt t="317416" x="8466138" y="5986463"/>
          <p14:tracePt t="317424" x="8466138" y="5815013"/>
          <p14:tracePt t="317434" x="8466138" y="5629275"/>
          <p14:tracePt t="317451" x="8466138" y="5372100"/>
          <p14:tracePt t="317468" x="8466138" y="5114925"/>
          <p14:tracePt t="317484" x="8443913" y="4837113"/>
          <p14:tracePt t="317501" x="8380413" y="4557713"/>
          <p14:tracePt t="317517" x="8323263" y="4329113"/>
          <p14:tracePt t="317535" x="8237538" y="4065588"/>
          <p14:tracePt t="317550" x="8172450" y="3851275"/>
          <p14:tracePt t="317550" x="8129588" y="3743325"/>
          <p14:tracePt t="317569" x="8101013" y="3651250"/>
          <p14:tracePt t="317585" x="8043863" y="3536950"/>
          <p14:tracePt t="317601" x="7986713" y="3436938"/>
          <p14:tracePt t="317618" x="7886700" y="3294063"/>
          <p14:tracePt t="317634" x="7800975" y="3171825"/>
          <p14:tracePt t="317650" x="7686675" y="3065463"/>
          <p14:tracePt t="317668" x="7615238" y="2943225"/>
          <p14:tracePt t="317683" x="7515225" y="2822575"/>
          <p14:tracePt t="317701" x="7443788" y="2700338"/>
          <p14:tracePt t="317718" x="7372350" y="2593975"/>
          <p14:tracePt t="317735" x="7337425" y="2551113"/>
          <p14:tracePt t="317751" x="7308850" y="2522538"/>
          <p14:tracePt t="317751" x="7300913" y="2508250"/>
          <p14:tracePt t="317784" x="7294563" y="2486025"/>
          <p14:tracePt t="317786" x="7286625" y="2451100"/>
          <p14:tracePt t="317801" x="7265988" y="2408238"/>
          <p14:tracePt t="317817" x="7251700" y="2365375"/>
          <p14:tracePt t="317834" x="7243763" y="2328863"/>
          <p14:tracePt t="317850" x="7243763" y="2300288"/>
          <p14:tracePt t="317867" x="7243763" y="2257425"/>
          <p14:tracePt t="317884" x="7223125" y="2208213"/>
          <p14:tracePt t="317901" x="7215188" y="2165350"/>
          <p14:tracePt t="317917" x="7215188" y="2151063"/>
          <p14:tracePt t="317934" x="7215188" y="2143125"/>
          <p14:tracePt t="317950" x="7208838" y="2122488"/>
          <p14:tracePt t="317967" x="7208838" y="2100263"/>
          <p14:tracePt t="317983" x="7208838" y="2079625"/>
          <p14:tracePt t="318000" x="7215188" y="2071688"/>
          <p14:tracePt t="318017" x="7223125" y="2065338"/>
          <p14:tracePt t="318065" x="7229475" y="2065338"/>
          <p14:tracePt t="318072" x="7251700" y="2057400"/>
          <p14:tracePt t="318088" x="7272338" y="2051050"/>
          <p14:tracePt t="318100" x="7280275" y="2043113"/>
          <p14:tracePt t="318102" x="7300913" y="2043113"/>
          <p14:tracePt t="318117" x="7343775" y="2014538"/>
          <p14:tracePt t="318134" x="7386638" y="1985963"/>
          <p14:tracePt t="318150" x="7400925" y="1971675"/>
          <p14:tracePt t="318168" x="7443788" y="1936750"/>
          <p14:tracePt t="318183" x="7500938" y="1914525"/>
          <p14:tracePt t="318201" x="7515225" y="1900238"/>
          <p14:tracePt t="318217" x="7523163" y="1893888"/>
          <p14:tracePt t="318328" x="7486650" y="1893888"/>
          <p14:tracePt t="318336" x="7472363" y="1893888"/>
          <p14:tracePt t="318344" x="7437438" y="1893888"/>
          <p14:tracePt t="318344" x="7415213" y="1893888"/>
          <p14:tracePt t="318353" x="7386638" y="1900238"/>
          <p14:tracePt t="318366" x="7337425" y="1914525"/>
          <p14:tracePt t="318383" x="7272338" y="1936750"/>
          <p14:tracePt t="318383" x="7243763" y="1951038"/>
          <p14:tracePt t="318400" x="7186613" y="1971675"/>
          <p14:tracePt t="318416" x="7143750" y="2014538"/>
          <p14:tracePt t="318433" x="7115175" y="2014538"/>
          <p14:tracePt t="318449" x="7094538" y="2043113"/>
          <p14:tracePt t="318467" x="7065963" y="2051050"/>
          <p14:tracePt t="318482" x="7023100" y="2071688"/>
          <p14:tracePt t="318500" x="7008813" y="2071688"/>
          <p14:tracePt t="318516" x="6980238" y="2079625"/>
          <p14:tracePt t="318533" x="6958013" y="2093913"/>
          <p14:tracePt t="318576" x="6929438" y="2108200"/>
          <p14:tracePt t="318624" x="6923088" y="2108200"/>
          <p14:tracePt t="318672" x="6900863" y="2108200"/>
          <p14:tracePt t="318704" x="6886575" y="2108200"/>
          <p14:tracePt t="318721" x="6880225" y="2108200"/>
          <p14:tracePt t="318722" x="6858000" y="2108200"/>
          <p14:tracePt t="318732" x="6815138" y="2093913"/>
          <p14:tracePt t="318750" x="6794500" y="2071688"/>
          <p14:tracePt t="318766" x="6743700" y="2043113"/>
          <p14:tracePt t="318783" x="6723063" y="2028825"/>
          <p14:tracePt t="318799" x="6700838" y="2008188"/>
          <p14:tracePt t="318816" x="6694488" y="2000250"/>
          <p14:tracePt t="318889" x="6686550" y="1993900"/>
          <p14:tracePt t="318896" x="6680200" y="1985963"/>
          <p14:tracePt t="318907" x="6672263" y="1971675"/>
          <p14:tracePt t="318916" x="6672263" y="1965325"/>
          <p14:tracePt t="318917" x="6665913" y="1928813"/>
          <p14:tracePt t="318933" x="6657975" y="1914525"/>
          <p14:tracePt t="318949" x="6657975" y="1893888"/>
          <p14:tracePt t="318966" x="6657975" y="1885950"/>
          <p14:tracePt t="319008" x="6657975" y="1879600"/>
          <p14:tracePt t="319016" x="6657975" y="1843088"/>
          <p14:tracePt t="319018" x="6657975" y="1822450"/>
          <p14:tracePt t="319033" x="6657975" y="1800225"/>
          <p14:tracePt t="319049" x="6657975" y="1765300"/>
          <p14:tracePt t="319066" x="6665913" y="1736725"/>
          <p14:tracePt t="319082" x="6694488" y="1708150"/>
          <p14:tracePt t="319098" x="6700838" y="1693863"/>
          <p14:tracePt t="319115" x="6723063" y="1665288"/>
          <p14:tracePt t="319132" x="6737350" y="1651000"/>
          <p14:tracePt t="319149" x="6743700" y="1651000"/>
          <p14:tracePt t="319166" x="6757988" y="1643063"/>
          <p14:tracePt t="319182" x="6794500" y="1636713"/>
          <p14:tracePt t="319198" x="6829425" y="1636713"/>
          <p14:tracePt t="319198" x="6843713" y="1628775"/>
          <p14:tracePt t="319216" x="6851650" y="1628775"/>
          <p14:tracePt t="319232" x="6886575" y="1628775"/>
          <p14:tracePt t="319249" x="6900863" y="1628775"/>
          <p14:tracePt t="319265" x="6915150" y="1628775"/>
          <p14:tracePt t="319304" x="6923088" y="1628775"/>
          <p14:tracePt t="319306" x="6943725" y="1628775"/>
          <p14:tracePt t="319316" x="6972300" y="1628775"/>
          <p14:tracePt t="319331" x="7000875" y="1628775"/>
          <p14:tracePt t="319348" x="7043738" y="1628775"/>
          <p14:tracePt t="319365" x="7065963" y="1628775"/>
          <p14:tracePt t="319382" x="7094538" y="1628775"/>
          <p14:tracePt t="319398" x="7123113" y="1628775"/>
          <p14:tracePt t="319398" x="7151688" y="1628775"/>
          <p14:tracePt t="319417" x="7165975" y="1628775"/>
          <p14:tracePt t="319432" x="7208838" y="1628775"/>
          <p14:tracePt t="319448" x="7237413" y="1628775"/>
          <p14:tracePt t="319465" x="7251700" y="1628775"/>
          <p14:tracePt t="319481" x="7265988" y="1628775"/>
          <p14:tracePt t="319498" x="7280275" y="1628775"/>
          <p14:tracePt t="319515" x="7308850" y="1628775"/>
          <p14:tracePt t="319531" x="7323138" y="1643063"/>
          <p14:tracePt t="319548" x="7343775" y="1651000"/>
          <p14:tracePt t="319564" x="7358063" y="1657350"/>
          <p14:tracePt t="319581" x="7366000" y="1665288"/>
          <p14:tracePt t="319598" x="7380288" y="1679575"/>
          <p14:tracePt t="319615" x="7386638" y="1685925"/>
          <p14:tracePt t="319631" x="7400925" y="1693863"/>
          <p14:tracePt t="319649" x="7429500" y="1714500"/>
          <p14:tracePt t="319665" x="7443788" y="1728788"/>
          <p14:tracePt t="319681" x="7451725" y="1736725"/>
          <p14:tracePt t="319728" x="7458075" y="1736725"/>
          <p14:tracePt t="319742" x="7472363" y="1751013"/>
          <p14:tracePt t="319742" x="7480300" y="1757363"/>
          <p14:tracePt t="319752" x="7486650" y="1765300"/>
          <p14:tracePt t="319753" x="7494588" y="1765300"/>
          <p14:tracePt t="319764" x="7508875" y="1779588"/>
          <p14:tracePt t="319782" x="7523163" y="1793875"/>
          <p14:tracePt t="319798" x="7543800" y="1808163"/>
          <p14:tracePt t="319815" x="7551738" y="1814513"/>
          <p14:tracePt t="319857" x="7558088" y="1822450"/>
          <p14:tracePt t="319864" x="7566025" y="1828800"/>
          <p14:tracePt t="319869" x="7566025" y="1836738"/>
          <p14:tracePt t="319881" x="7580313" y="1857375"/>
          <p14:tracePt t="319898" x="7586663" y="1871663"/>
          <p14:tracePt t="319915" x="7594600" y="1879600"/>
          <p14:tracePt t="319931" x="7594600" y="1885950"/>
          <p14:tracePt t="319947" x="7594600" y="1900238"/>
          <p14:tracePt t="319964" x="7594600" y="1914525"/>
          <p14:tracePt t="319982" x="7594600" y="1936750"/>
          <p14:tracePt t="319998" x="7594600" y="1951038"/>
          <p14:tracePt t="320014" x="7594600" y="1979613"/>
          <p14:tracePt t="320031" x="7594600" y="1985963"/>
          <p14:tracePt t="320048" x="7594600" y="1993900"/>
          <p14:tracePt t="320063" x="7580313" y="2036763"/>
          <p14:tracePt t="320080" x="7566025" y="2051050"/>
          <p14:tracePt t="320098" x="7551738" y="2079625"/>
          <p14:tracePt t="320113" x="7529513" y="2108200"/>
          <p14:tracePt t="320130" x="7500938" y="2114550"/>
          <p14:tracePt t="320147" x="7486650" y="2128838"/>
          <p14:tracePt t="320163" x="7451725" y="2151063"/>
          <p14:tracePt t="320180" x="7415213" y="2157413"/>
          <p14:tracePt t="320196" x="7386638" y="2165350"/>
          <p14:tracePt t="320214" x="7366000" y="2165350"/>
          <p14:tracePt t="320231" x="7337425" y="2165350"/>
          <p14:tracePt t="320231" x="7323138" y="2165350"/>
          <p14:tracePt t="320249" x="7294563" y="2171700"/>
          <p14:tracePt t="320264" x="7223125" y="2193925"/>
          <p14:tracePt t="320281" x="7172325" y="2193925"/>
          <p14:tracePt t="320297" x="7123113" y="2193925"/>
          <p14:tracePt t="320313" x="7065963" y="2193925"/>
          <p14:tracePt t="320330" x="7051675" y="2193925"/>
          <p14:tracePt t="320347" x="7023100" y="2193925"/>
          <p14:tracePt t="320364" x="6986588" y="2193925"/>
          <p14:tracePt t="320381" x="6943725" y="2193925"/>
          <p14:tracePt t="320396" x="6900863" y="2193925"/>
          <p14:tracePt t="320414" x="6865938" y="2179638"/>
          <p14:tracePt t="320430" x="6851650" y="2179638"/>
          <p14:tracePt t="320447" x="6815138" y="2179638"/>
          <p14:tracePt t="320464" x="6800850" y="2171700"/>
          <p14:tracePt t="320480" x="6780213" y="2171700"/>
          <p14:tracePt t="320498" x="6765925" y="2165350"/>
          <p14:tracePt t="320553" x="6757988" y="2157413"/>
          <p14:tracePt t="320560" x="6751638" y="2157413"/>
          <p14:tracePt t="320560" x="6743700" y="2151063"/>
          <p14:tracePt t="320624" x="6737350" y="2143125"/>
          <p14:tracePt t="320656" x="6729413" y="2136775"/>
          <p14:tracePt t="320665" x="6723063" y="2128838"/>
          <p14:tracePt t="320666" x="6700838" y="2108200"/>
          <p14:tracePt t="320680" x="6686550" y="2093913"/>
          <p14:tracePt t="320698" x="6686550" y="2079625"/>
          <p14:tracePt t="320713" x="6680200" y="2065338"/>
          <p14:tracePt t="320730" x="6680200" y="2043113"/>
          <p14:tracePt t="320746" x="6665913" y="2014538"/>
          <p14:tracePt t="320763" x="6665913" y="2000250"/>
          <p14:tracePt t="320779" x="6665913" y="1979613"/>
          <p14:tracePt t="320797" x="6665913" y="1957388"/>
          <p14:tracePt t="320813" x="6665913" y="1936750"/>
          <p14:tracePt t="320830" x="6665913" y="1928813"/>
          <p14:tracePt t="320866" x="6665913" y="1922463"/>
          <p14:tracePt t="320867" x="6665913" y="1900238"/>
          <p14:tracePt t="320880" x="6665913" y="1893888"/>
          <p14:tracePt t="320880" x="6665913" y="1885950"/>
          <p14:tracePt t="320896" x="6665913" y="1857375"/>
          <p14:tracePt t="320912" x="6665913" y="1851025"/>
          <p14:tracePt t="320929" x="6672263" y="1822450"/>
          <p14:tracePt t="320945" x="6680200" y="1800225"/>
          <p14:tracePt t="320963" x="6700838" y="1779588"/>
          <p14:tracePt t="320979" x="6715125" y="1751013"/>
          <p14:tracePt t="320996" x="6723063" y="1728788"/>
          <p14:tracePt t="321012" x="6729413" y="1722438"/>
          <p14:tracePt t="321030" x="6737350" y="1714500"/>
          <p14:tracePt t="321045" x="6772275" y="1685925"/>
          <p14:tracePt t="321063" x="6815138" y="1679575"/>
          <p14:tracePt t="321079" x="6894513" y="1643063"/>
          <p14:tracePt t="321096" x="6958013" y="1628775"/>
          <p14:tracePt t="321112" x="7008813" y="1622425"/>
          <p14:tracePt t="321130" x="7051675" y="1622425"/>
          <p14:tracePt t="321145" x="7072313" y="1622425"/>
          <p14:tracePt t="321163" x="7115175" y="1622425"/>
          <p14:tracePt t="321178" x="7172325" y="1622425"/>
          <p14:tracePt t="321196" x="7229475" y="1622425"/>
          <p14:tracePt t="321212" x="7286625" y="1628775"/>
          <p14:tracePt t="321230" x="7343775" y="1636713"/>
          <p14:tracePt t="321245" x="7366000" y="1643063"/>
          <p14:tracePt t="321262" x="7386638" y="1651000"/>
          <p14:tracePt t="321279" x="7400925" y="1651000"/>
          <p14:tracePt t="321320" x="7408863" y="1651000"/>
          <p14:tracePt t="321321" x="7429500" y="1657350"/>
          <p14:tracePt t="321328" x="7451725" y="1657350"/>
          <p14:tracePt t="321345" x="7458075" y="1665288"/>
          <p14:tracePt t="321362" x="7494588" y="1693863"/>
          <p14:tracePt t="321378" x="7500938" y="1700213"/>
          <p14:tracePt t="321395" x="7515225" y="1708150"/>
          <p14:tracePt t="321411" x="7537450" y="1728788"/>
          <p14:tracePt t="321429" x="7551738" y="1743075"/>
          <p14:tracePt t="321445" x="7551738" y="1757363"/>
          <p14:tracePt t="321481" x="7566025" y="1771650"/>
          <p14:tracePt t="321512" x="7566025" y="1779588"/>
          <p14:tracePt t="321512" x="7566025" y="1808163"/>
          <p14:tracePt t="321521" x="7566025" y="1814513"/>
          <p14:tracePt t="321529" x="7566025" y="1836738"/>
          <p14:tracePt t="321545" x="7566025" y="1851025"/>
          <p14:tracePt t="321562" x="7566025" y="1871663"/>
          <p14:tracePt t="321578" x="7566025" y="1885950"/>
          <p14:tracePt t="321596" x="7566025" y="1914525"/>
          <p14:tracePt t="321612" x="7566025" y="1922463"/>
          <p14:tracePt t="321629" x="7566025" y="1928813"/>
          <p14:tracePt t="321645" x="7566025" y="1943100"/>
          <p14:tracePt t="321662" x="7566025" y="1957388"/>
          <p14:tracePt t="321678" x="7566025" y="1965325"/>
          <p14:tracePt t="321695" x="7558088" y="1985963"/>
          <p14:tracePt t="321711" x="7537450" y="2014538"/>
          <p14:tracePt t="321729" x="7500938" y="2051050"/>
          <p14:tracePt t="321745" x="7472363" y="2057400"/>
          <p14:tracePt t="321761" x="7429500" y="2093913"/>
          <p14:tracePt t="321777" x="7386638" y="2108200"/>
          <p14:tracePt t="321794" x="7351713" y="2122488"/>
          <p14:tracePt t="321811" x="7315200" y="2136775"/>
          <p14:tracePt t="321828" x="7272338" y="2143125"/>
          <p14:tracePt t="321844" x="7265988" y="2143125"/>
          <p14:tracePt t="321861" x="7251700" y="2151063"/>
          <p14:tracePt t="321905" x="7243763" y="2165350"/>
          <p14:tracePt t="321916" x="7223125" y="2179638"/>
          <p14:tracePt t="321929" x="7215188" y="2185988"/>
          <p14:tracePt t="321931" x="7208838" y="2193925"/>
          <p14:tracePt t="321944" x="7194550" y="2214563"/>
          <p14:tracePt t="321962" x="7186613" y="2222500"/>
          <p14:tracePt t="321978" x="7186613" y="2243138"/>
          <p14:tracePt t="321994" x="7186613" y="2279650"/>
          <p14:tracePt t="322011" x="7180263" y="2322513"/>
          <p14:tracePt t="322028" x="7172325" y="2379663"/>
          <p14:tracePt t="322045" x="7151688" y="2422525"/>
          <p14:tracePt t="322061" x="7143750" y="2457450"/>
          <p14:tracePt t="322078" x="7143750" y="2500313"/>
          <p14:tracePt t="322095" x="7129463" y="2536825"/>
          <p14:tracePt t="322110" x="7123113" y="2622550"/>
          <p14:tracePt t="322128" x="7100888" y="2693988"/>
          <p14:tracePt t="322144" x="7080250" y="2757488"/>
          <p14:tracePt t="322161" x="7051675" y="2822575"/>
          <p14:tracePt t="322178" x="7029450" y="2886075"/>
          <p14:tracePt t="322195" x="7008813" y="2936875"/>
          <p14:tracePt t="322211" x="6994525" y="2986088"/>
          <p14:tracePt t="322228" x="6986588" y="3043238"/>
          <p14:tracePt t="322244" x="6980238" y="3079750"/>
          <p14:tracePt t="322261" x="6980238" y="3094038"/>
          <p14:tracePt t="322278" x="6980238" y="3128963"/>
          <p14:tracePt t="322294" x="6980238" y="3151188"/>
          <p14:tracePt t="322310" x="6980238" y="3179763"/>
          <p14:tracePt t="322310" x="6980238" y="3200400"/>
          <p14:tracePt t="322345" x="6980238" y="3208338"/>
          <p14:tracePt t="322346" x="6980238" y="3214688"/>
          <p14:tracePt t="322472" x="6972300" y="3208338"/>
          <p14:tracePt t="322479" x="6900863" y="3171825"/>
          <p14:tracePt t="322494" x="6843713" y="3136900"/>
          <p14:tracePt t="322495" x="6723063" y="3071813"/>
          <p14:tracePt t="322511" x="6594475" y="3028950"/>
          <p14:tracePt t="322527" x="6480175" y="2994025"/>
          <p14:tracePt t="322545" x="6372225" y="2957513"/>
          <p14:tracePt t="322561" x="6272213" y="2951163"/>
          <p14:tracePt t="322577" x="6172200" y="2936875"/>
          <p14:tracePt t="322594" x="6115050" y="2922588"/>
          <p14:tracePt t="322611" x="6072188" y="2908300"/>
          <p14:tracePt t="322626" x="6037263" y="2900363"/>
          <p14:tracePt t="322643" x="6029325" y="2900363"/>
          <p14:tracePt t="322720" x="6008688" y="2900363"/>
          <p14:tracePt t="322728" x="5994400" y="2900363"/>
          <p14:tracePt t="322736" x="5972175" y="2900363"/>
          <p14:tracePt t="322736" x="5943600" y="2894013"/>
          <p14:tracePt t="322745" x="5900738" y="2871788"/>
          <p14:tracePt t="322777" x="5829300" y="2851150"/>
          <p14:tracePt t="322779" x="5765800" y="2822575"/>
          <p14:tracePt t="322793" x="5715000" y="2808288"/>
          <p14:tracePt t="322810" x="5694363" y="2800350"/>
          <p14:tracePt t="322888" x="5686425" y="2800350"/>
          <p14:tracePt t="322905" x="5680075" y="2800350"/>
          <p14:tracePt t="322920" x="5672138" y="2808288"/>
          <p14:tracePt t="322928" x="5672138" y="2814638"/>
          <p14:tracePt t="322936" x="5665788" y="2828925"/>
          <p14:tracePt t="322943" x="5665788" y="2894013"/>
          <p14:tracePt t="322943" x="5665788" y="2914650"/>
          <p14:tracePt t="322960" x="5665788" y="2971800"/>
          <p14:tracePt t="322977" x="5708650" y="3051175"/>
          <p14:tracePt t="322993" x="5722938" y="3122613"/>
          <p14:tracePt t="323010" x="5772150" y="3222625"/>
          <p14:tracePt t="323026" x="5829300" y="3322638"/>
          <p14:tracePt t="323044" x="5880100" y="3379788"/>
          <p14:tracePt t="323060" x="5929313" y="3429000"/>
          <p14:tracePt t="323077" x="5951538" y="3465513"/>
          <p14:tracePt t="323093" x="5980113" y="3494088"/>
          <p14:tracePt t="323109" x="6015038" y="3522663"/>
          <p14:tracePt t="323126" x="6051550" y="3565525"/>
          <p14:tracePt t="323143" x="6086475" y="3600450"/>
          <p14:tracePt t="323160" x="6143625" y="3643313"/>
          <p14:tracePt t="323177" x="6180138" y="3657600"/>
          <p14:tracePt t="323193" x="6208713" y="3679825"/>
          <p14:tracePt t="323210" x="6223000" y="3686175"/>
          <p14:tracePt t="323227" x="6280150" y="3694113"/>
          <p14:tracePt t="323244" x="6351588" y="3694113"/>
          <p14:tracePt t="323259" x="6472238" y="3694113"/>
          <p14:tracePt t="323277" x="6629400" y="3694113"/>
          <p14:tracePt t="323292" x="6794500" y="3651250"/>
          <p14:tracePt t="323310" x="6943725" y="3600450"/>
          <p14:tracePt t="323326" x="7123113" y="3565525"/>
          <p14:tracePt t="323343" x="7243763" y="3551238"/>
          <p14:tracePt t="323359" x="7515225" y="3486150"/>
          <p14:tracePt t="323376" x="7672388" y="3471863"/>
          <p14:tracePt t="323393" x="7829550" y="3457575"/>
          <p14:tracePt t="323410" x="7986713" y="3457575"/>
          <p14:tracePt t="323426" x="8108950" y="3457575"/>
          <p14:tracePt t="323443" x="8229600" y="3457575"/>
          <p14:tracePt t="323459" x="8337550" y="3457575"/>
          <p14:tracePt t="323476" x="8429625" y="3457575"/>
          <p14:tracePt t="323492" x="8523288" y="3457575"/>
          <p14:tracePt t="323510" x="8586788" y="3457575"/>
          <p14:tracePt t="323525" x="8651875" y="3457575"/>
          <p14:tracePt t="323543" x="8709025" y="3457575"/>
          <p14:tracePt t="323559" x="8780463" y="3457575"/>
          <p14:tracePt t="323576" x="8801100" y="3457575"/>
          <p14:tracePt t="323592" x="8823325" y="3457575"/>
          <p14:tracePt t="323664" x="8829675" y="3457575"/>
          <p14:tracePt t="323665" x="8829675" y="3486150"/>
          <p14:tracePt t="323680" x="8829675" y="3514725"/>
          <p14:tracePt t="323681" x="8829675" y="3543300"/>
          <p14:tracePt t="323696" x="8823325" y="3608388"/>
          <p14:tracePt t="323708" x="8780463" y="3694113"/>
          <p14:tracePt t="323726" x="8737600" y="3765550"/>
          <p14:tracePt t="323743" x="8709025" y="3843338"/>
          <p14:tracePt t="323758" x="8680450" y="3922713"/>
          <p14:tracePt t="323758" x="8651875" y="3986213"/>
          <p14:tracePt t="323792" x="8637588" y="4051300"/>
          <p14:tracePt t="323793" x="8637588" y="4157663"/>
          <p14:tracePt t="323809" x="8637588" y="4294188"/>
          <p14:tracePt t="323825" x="8637588" y="4357688"/>
          <p14:tracePt t="323843" x="8637588" y="4394200"/>
          <p14:tracePt t="323858" x="8643938" y="4429125"/>
          <p14:tracePt t="323875" x="8643938" y="4451350"/>
          <p14:tracePt t="323892" x="8643938" y="4486275"/>
          <p14:tracePt t="323908" x="8643938" y="4514850"/>
          <p14:tracePt t="323925" x="8594725" y="4543425"/>
          <p14:tracePt t="323942" x="8515350" y="4572000"/>
          <p14:tracePt t="323958" x="8408988" y="4586288"/>
          <p14:tracePt t="323975" x="8266113" y="4586288"/>
          <p14:tracePt t="323991" x="8008938" y="4586288"/>
          <p14:tracePt t="324009" x="7800975" y="4600575"/>
          <p14:tracePt t="324025" x="7680325" y="4600575"/>
          <p14:tracePt t="324042" x="7580313" y="4622800"/>
          <p14:tracePt t="324058" x="7508875" y="4622800"/>
          <p14:tracePt t="324074" x="7437438" y="4622800"/>
          <p14:tracePt t="324092" x="7372350" y="4622800"/>
          <p14:tracePt t="324108" x="7308850" y="4622800"/>
          <p14:tracePt t="324124" x="7294563" y="4622800"/>
          <p14:tracePt t="324141" x="7280275" y="4622800"/>
          <p14:tracePt t="324808" x="7258050" y="4614863"/>
          <p14:tracePt t="324816" x="7186613" y="4537075"/>
          <p14:tracePt t="324823" x="7123113" y="4471988"/>
          <p14:tracePt t="324825" x="7008813" y="4329113"/>
          <p14:tracePt t="324840" x="6894513" y="4157663"/>
          <p14:tracePt t="324858" x="6808788" y="4037013"/>
          <p14:tracePt t="324873" x="6772275" y="3908425"/>
          <p14:tracePt t="324891" x="6757988" y="3751263"/>
          <p14:tracePt t="324907" x="6708775" y="3600450"/>
          <p14:tracePt t="324924" x="6672263" y="3500438"/>
          <p14:tracePt t="324940" x="6637338" y="3436938"/>
          <p14:tracePt t="324957" x="6600825" y="3379788"/>
          <p14:tracePt t="324973" x="6543675" y="3294063"/>
          <p14:tracePt t="324990" x="6465888" y="3208338"/>
          <p14:tracePt t="325007" x="6408738" y="3143250"/>
          <p14:tracePt t="325007" x="6400800" y="3136900"/>
          <p14:tracePt t="325024" x="6380163" y="3114675"/>
          <p14:tracePt t="325040" x="6357938" y="3094038"/>
          <p14:tracePt t="325057" x="6308725" y="3051175"/>
          <p14:tracePt t="325073" x="6286500" y="3028950"/>
          <p14:tracePt t="325091" x="6251575" y="3000375"/>
          <p14:tracePt t="325107" x="6223000" y="2979738"/>
          <p14:tracePt t="325124" x="6208713" y="2943225"/>
          <p14:tracePt t="325139" x="6200775" y="2928938"/>
          <p14:tracePt t="325156" x="6180138" y="2908300"/>
          <p14:tracePt t="325173" x="6122988" y="2886075"/>
          <p14:tracePt t="325190" x="6022975" y="2857500"/>
          <p14:tracePt t="325207" x="5943600" y="2843213"/>
          <p14:tracePt t="325207" x="5915025" y="2836863"/>
          <p14:tracePt t="325224" x="5872163" y="2836863"/>
          <p14:tracePt t="325240" x="5829300" y="2836863"/>
          <p14:tracePt t="325256" x="5786438" y="2836863"/>
          <p14:tracePt t="325272" x="5743575" y="2828925"/>
          <p14:tracePt t="325290" x="5708650" y="2828925"/>
          <p14:tracePt t="325306" x="5665788" y="2828925"/>
          <p14:tracePt t="325324" x="5608638" y="2828925"/>
          <p14:tracePt t="325340" x="5565775" y="2851150"/>
          <p14:tracePt t="325357" x="5537200" y="2865438"/>
          <p14:tracePt t="325373" x="5522913" y="2886075"/>
          <p14:tracePt t="325390" x="5514975" y="2900363"/>
          <p14:tracePt t="325406" x="5514975" y="2928938"/>
          <p14:tracePt t="325423" x="5500688" y="2957513"/>
          <p14:tracePt t="325439" x="5500688" y="3008313"/>
          <p14:tracePt t="325457" x="5500688" y="3028950"/>
          <p14:tracePt t="325472" x="5529263" y="3086100"/>
          <p14:tracePt t="325489" x="5565775" y="3136900"/>
          <p14:tracePt t="325506" x="5594350" y="3171825"/>
          <p14:tracePt t="325524" x="5637213" y="3208338"/>
          <p14:tracePt t="325540" x="5672138" y="3214688"/>
          <p14:tracePt t="325556" x="5686425" y="3236913"/>
          <p14:tracePt t="325572" x="5694363" y="3243263"/>
          <p14:tracePt t="325609" x="5700713" y="3251200"/>
          <p14:tracePt t="325622" x="5708650" y="3251200"/>
          <p14:tracePt t="325624" x="5715000" y="3257550"/>
          <p14:tracePt t="325664" x="5722938" y="3265488"/>
          <p14:tracePt t="325665" x="5729288" y="3271838"/>
          <p14:tracePt t="325704" x="5737225" y="3271838"/>
          <p14:tracePt t="325711" x="5751513" y="3271838"/>
          <p14:tracePt t="325713" x="5757863" y="3271838"/>
          <p14:tracePt t="325723" x="5794375" y="3271838"/>
          <p14:tracePt t="325739" x="5837238" y="3265488"/>
          <p14:tracePt t="325756" x="5886450" y="3257550"/>
          <p14:tracePt t="325772" x="5929313" y="3228975"/>
          <p14:tracePt t="325790" x="5980113" y="3208338"/>
          <p14:tracePt t="325805" x="6015038" y="3194050"/>
          <p14:tracePt t="325823" x="6043613" y="3165475"/>
          <p14:tracePt t="325839" x="6065838" y="3143250"/>
          <p14:tracePt t="325856" x="6100763" y="3114675"/>
          <p14:tracePt t="325872" x="6108700" y="3094038"/>
          <p14:tracePt t="325889" x="6137275" y="3071813"/>
          <p14:tracePt t="325905" x="6143625" y="3065463"/>
          <p14:tracePt t="325922" x="6143625" y="3057525"/>
          <p14:tracePt t="325938" x="6143625" y="3036888"/>
          <p14:tracePt t="325955" x="6143625" y="3028950"/>
          <p14:tracePt t="325972" x="6143625" y="3014663"/>
          <p14:tracePt t="325988" x="6143625" y="2994025"/>
          <p14:tracePt t="326005" x="6122988" y="2951163"/>
          <p14:tracePt t="326023" x="6094413" y="2928938"/>
          <p14:tracePt t="326038" x="6037263" y="2908300"/>
          <p14:tracePt t="326056" x="6008688" y="2900363"/>
          <p14:tracePt t="326072" x="5980113" y="2886075"/>
          <p14:tracePt t="326089" x="5922963" y="2857500"/>
          <p14:tracePt t="326105" x="5872163" y="2851150"/>
          <p14:tracePt t="326122" x="5822950" y="2836863"/>
          <p14:tracePt t="326138" x="5780088" y="2814638"/>
          <p14:tracePt t="326155" x="5729288" y="2808288"/>
          <p14:tracePt t="326171" x="5708650" y="2794000"/>
          <p14:tracePt t="326188" x="5672138" y="2794000"/>
          <p14:tracePt t="326205" x="5629275" y="2786063"/>
          <p14:tracePt t="326222" x="5594350" y="2786063"/>
          <p14:tracePt t="326239" x="5557838" y="2786063"/>
          <p14:tracePt t="326255" x="5480050" y="2786063"/>
          <p14:tracePt t="326272" x="5400675" y="2786063"/>
          <p14:tracePt t="326289" x="5322888" y="2786063"/>
          <p14:tracePt t="326305" x="5237163" y="2786063"/>
          <p14:tracePt t="326322" x="5180013" y="2786063"/>
          <p14:tracePt t="326339" x="5137150" y="2786063"/>
          <p14:tracePt t="326355" x="5100638" y="2786063"/>
          <p14:tracePt t="326372" x="5080000" y="2814638"/>
          <p14:tracePt t="326388" x="5072063" y="2822575"/>
          <p14:tracePt t="326406" x="5072063" y="2843213"/>
          <p14:tracePt t="326421" x="5043488" y="2900363"/>
          <p14:tracePt t="326438" x="5043488" y="2979738"/>
          <p14:tracePt t="326454" x="5029200" y="3100388"/>
          <p14:tracePt t="326472" x="5029200" y="3151188"/>
          <p14:tracePt t="326488" x="5043488" y="3200400"/>
          <p14:tracePt t="326505" x="5057775" y="3214688"/>
          <p14:tracePt t="326521" x="5086350" y="3222625"/>
          <p14:tracePt t="326538" x="5137150" y="3228975"/>
          <p14:tracePt t="326554" x="5194300" y="3236913"/>
          <p14:tracePt t="326571" x="5300663" y="3271838"/>
          <p14:tracePt t="326588" x="5380038" y="3271838"/>
          <p14:tracePt t="326605" x="5508625" y="3286125"/>
          <p14:tracePt t="326621" x="5600700" y="3286125"/>
          <p14:tracePt t="326638" x="5672138" y="3265488"/>
          <p14:tracePt t="326655" x="5708650" y="3243263"/>
          <p14:tracePt t="326672" x="5715000" y="3236913"/>
          <p14:tracePt t="326744" x="5729288" y="3236913"/>
          <p14:tracePt t="326760" x="5737225" y="3236913"/>
          <p14:tracePt t="326766" x="5743575" y="3236913"/>
          <p14:tracePt t="326770" x="5751513" y="3243263"/>
          <p14:tracePt t="326787" x="5757863" y="3279775"/>
          <p14:tracePt t="326804" x="5794375" y="3371850"/>
          <p14:tracePt t="326821" x="5837238" y="3500438"/>
          <p14:tracePt t="326838" x="5915025" y="3651250"/>
          <p14:tracePt t="326854" x="5972175" y="3786188"/>
          <p14:tracePt t="326871" x="6037263" y="3908425"/>
          <p14:tracePt t="326887" x="6137275" y="4051300"/>
          <p14:tracePt t="326905" x="6200775" y="4122738"/>
          <p14:tracePt t="326921" x="6251575" y="4186238"/>
          <p14:tracePt t="326938" x="6315075" y="4257675"/>
          <p14:tracePt t="326954" x="6408738" y="4365625"/>
          <p14:tracePt t="326971" x="6486525" y="4429125"/>
          <p14:tracePt t="326988" x="6565900" y="4471988"/>
          <p14:tracePt t="327005" x="6680200" y="4522788"/>
          <p14:tracePt t="327020" x="6772275" y="4522788"/>
          <p14:tracePt t="327038" x="6894513" y="4543425"/>
          <p14:tracePt t="327054" x="7023100" y="4579938"/>
          <p14:tracePt t="327071" x="7158038" y="4614863"/>
          <p14:tracePt t="327087" x="7351713" y="4651375"/>
          <p14:tracePt t="327104" x="7494588" y="4665663"/>
          <p14:tracePt t="327120" x="7586663" y="4672013"/>
          <p14:tracePt t="327137" x="7666038" y="4694238"/>
          <p14:tracePt t="327154" x="7700963" y="4694238"/>
          <p14:tracePt t="327171" x="7737475" y="4694238"/>
          <p14:tracePt t="327187" x="7758113" y="4694238"/>
          <p14:tracePt t="327205" x="7780338" y="4686300"/>
          <p14:tracePt t="327221" x="7823200" y="4686300"/>
          <p14:tracePt t="327238" x="7872413" y="4657725"/>
          <p14:tracePt t="327253" x="7937500" y="4637088"/>
          <p14:tracePt t="327271" x="7994650" y="4629150"/>
          <p14:tracePt t="327286" x="8043863" y="4608513"/>
          <p14:tracePt t="327286" x="8080375" y="4600575"/>
          <p14:tracePt t="327304" x="8108950" y="4594225"/>
          <p14:tracePt t="327591" x="8094663" y="4594225"/>
          <p14:tracePt t="327600" x="8058150" y="4594225"/>
          <p14:tracePt t="327608" x="8029575" y="4594225"/>
          <p14:tracePt t="327616" x="7980363" y="4594225"/>
          <p14:tracePt t="327624" x="7908925" y="4622800"/>
          <p14:tracePt t="327636" x="7886700" y="4629150"/>
          <p14:tracePt t="327653" x="7866063" y="4629150"/>
          <p14:tracePt t="327808" x="7858125" y="4629150"/>
          <p14:tracePt t="327816" x="7858125" y="4622800"/>
          <p14:tracePt t="327822" x="7858125" y="4594225"/>
          <p14:tracePt t="327836" x="7858125" y="4557713"/>
          <p14:tracePt t="327853" x="7866063" y="4514850"/>
          <p14:tracePt t="327870" x="7866063" y="4471988"/>
          <p14:tracePt t="327886" x="7872413" y="4394200"/>
          <p14:tracePt t="327886" x="7872413" y="4351338"/>
          <p14:tracePt t="327904" x="7886700" y="4322763"/>
          <p14:tracePt t="327919" x="7886700" y="4179888"/>
          <p14:tracePt t="327936" x="7886700" y="4094163"/>
          <p14:tracePt t="327952" x="7886700" y="4037013"/>
          <p14:tracePt t="327969" x="7886700" y="4014788"/>
          <p14:tracePt t="327986" x="7886700" y="4000500"/>
          <p14:tracePt t="328003" x="7880350" y="4000500"/>
          <p14:tracePt t="328080" x="7872413" y="4000500"/>
          <p14:tracePt t="328096" x="7866063" y="4000500"/>
          <p14:tracePt t="328104" x="7866063" y="4008438"/>
          <p14:tracePt t="328112" x="7866063" y="4029075"/>
          <p14:tracePt t="328112" x="7866063" y="4057650"/>
          <p14:tracePt t="328136" x="7866063" y="4129088"/>
          <p14:tracePt t="328138" x="7866063" y="4179888"/>
          <p14:tracePt t="328153" x="7866063" y="4222750"/>
          <p14:tracePt t="328169" x="7872413" y="4279900"/>
          <p14:tracePt t="328186" x="7886700" y="4337050"/>
          <p14:tracePt t="328202" x="7894638" y="4400550"/>
          <p14:tracePt t="328220" x="7894638" y="4422775"/>
          <p14:tracePt t="328236" x="7894638" y="4429125"/>
          <p14:tracePt t="328273" x="7894638" y="4443413"/>
          <p14:tracePt t="328289" x="7894638" y="4451350"/>
          <p14:tracePt t="328350" x="7900988" y="4451350"/>
          <p14:tracePt t="328360" x="7915275" y="4451350"/>
          <p14:tracePt t="328369" x="7923213" y="4443413"/>
          <p14:tracePt t="328378" x="7951788" y="4443413"/>
          <p14:tracePt t="328385" x="7966075" y="4437063"/>
          <p14:tracePt t="328403" x="7980363" y="4414838"/>
          <p14:tracePt t="328520" x="7986713" y="4414838"/>
          <p14:tracePt t="328568" x="7986713" y="4422775"/>
          <p14:tracePt t="328576" x="7986713" y="4451350"/>
          <p14:tracePt t="328582" x="7980363" y="4457700"/>
          <p14:tracePt t="328585" x="7943850" y="4471988"/>
          <p14:tracePt t="328602" x="7908925" y="4500563"/>
          <p14:tracePt t="328619" x="7894638" y="4508500"/>
          <p14:tracePt t="328635" x="7843838" y="4522788"/>
          <p14:tracePt t="328653" x="7800975" y="4537075"/>
          <p14:tracePt t="328668" x="7758113" y="4551363"/>
          <p14:tracePt t="328686" x="7715250" y="4557713"/>
          <p14:tracePt t="328701" x="7666038" y="4557713"/>
          <p14:tracePt t="328718" x="7623175" y="4565650"/>
          <p14:tracePt t="328734" x="7580313" y="4565650"/>
          <p14:tracePt t="328734" x="7537450" y="4586288"/>
          <p14:tracePt t="328753" x="7486650" y="4586288"/>
          <p14:tracePt t="328768" x="7394575" y="4608513"/>
          <p14:tracePt t="328786" x="7300913" y="4608513"/>
          <p14:tracePt t="328801" x="7208838" y="4608513"/>
          <p14:tracePt t="328819" x="7129463" y="4608513"/>
          <p14:tracePt t="328834" x="7051675" y="4608513"/>
          <p14:tracePt t="328852" x="6986588" y="4614863"/>
          <p14:tracePt t="328868" x="6908800" y="4651375"/>
          <p14:tracePt t="328885" x="6808788" y="4672013"/>
          <p14:tracePt t="328901" x="6729413" y="4686300"/>
          <p14:tracePt t="328919" x="6651625" y="4686300"/>
          <p14:tracePt t="328934" x="6551613" y="4686300"/>
          <p14:tracePt t="328951" x="6443663" y="4700588"/>
          <p14:tracePt t="328969" x="6351588" y="4708525"/>
          <p14:tracePt t="328985" x="6257925" y="4722813"/>
          <p14:tracePt t="329001" x="6151563" y="4722813"/>
          <p14:tracePt t="329018" x="6065838" y="4743450"/>
          <p14:tracePt t="329034" x="5972175" y="4765675"/>
          <p14:tracePt t="329051" x="5865813" y="4765675"/>
          <p14:tracePt t="329068" x="5757863" y="4772025"/>
          <p14:tracePt t="329085" x="5665788" y="4794250"/>
          <p14:tracePt t="329100" x="5594350" y="4794250"/>
          <p14:tracePt t="329118" x="5557838" y="4794250"/>
          <p14:tracePt t="329134" x="5529263" y="4794250"/>
          <p14:tracePt t="329151" x="5486400" y="4786313"/>
          <p14:tracePt t="329168" x="5437188" y="4779963"/>
          <p14:tracePt t="329185" x="5394325" y="4779963"/>
          <p14:tracePt t="329200" x="5365750" y="4757738"/>
          <p14:tracePt t="329219" x="5357813" y="4757738"/>
          <p14:tracePt t="329234" x="5343525" y="4751388"/>
          <p14:tracePt t="329250" x="5308600" y="4737100"/>
          <p14:tracePt t="329267" x="5294313" y="4722813"/>
          <p14:tracePt t="329285" x="5265738" y="4714875"/>
          <p14:tracePt t="329300" x="5251450" y="4708525"/>
          <p14:tracePt t="329318" x="5229225" y="4679950"/>
          <p14:tracePt t="329333" x="5214938" y="4665663"/>
          <p14:tracePt t="329350" x="5186363" y="4614863"/>
          <p14:tracePt t="329367" x="5165725" y="4586288"/>
          <p14:tracePt t="329385" x="5143500" y="4579938"/>
          <p14:tracePt t="329400" x="5137150" y="4572000"/>
          <p14:tracePt t="329418" x="5137150" y="4565650"/>
          <p14:tracePt t="329465" x="5137150" y="4557713"/>
          <p14:tracePt t="329479" x="5137150" y="4537075"/>
          <p14:tracePt t="329489" x="5137150" y="4514850"/>
          <p14:tracePt t="329496" x="5137150" y="4508500"/>
          <p14:tracePt t="329504" x="5137150" y="4471988"/>
          <p14:tracePt t="329517" x="5137150" y="4465638"/>
          <p14:tracePt t="329533" x="5137150" y="4457700"/>
          <p14:tracePt t="329577" x="5137150" y="4451350"/>
          <p14:tracePt t="329585" x="5151438" y="4443413"/>
          <p14:tracePt t="329586" x="5165725" y="4437063"/>
          <p14:tracePt t="329600" x="5180013" y="4422775"/>
          <p14:tracePt t="329617" x="5194300" y="4414838"/>
          <p14:tracePt t="329634" x="5208588" y="4394200"/>
          <p14:tracePt t="329651" x="5237163" y="4386263"/>
          <p14:tracePt t="329666" x="5265738" y="4386263"/>
          <p14:tracePt t="329683" x="5314950" y="4386263"/>
          <p14:tracePt t="329700" x="5365750" y="4386263"/>
          <p14:tracePt t="329717" x="5422900" y="4386263"/>
          <p14:tracePt t="329734" x="5486400" y="4386263"/>
          <p14:tracePt t="329751" x="5543550" y="4386263"/>
          <p14:tracePt t="329767" x="5643563" y="4386263"/>
          <p14:tracePt t="329784" x="5765800" y="4386263"/>
          <p14:tracePt t="329800" x="5980113" y="4429125"/>
          <p14:tracePt t="329816" x="6208713" y="4486275"/>
          <p14:tracePt t="329833" x="6423025" y="4529138"/>
          <p14:tracePt t="329850" x="6543675" y="4537075"/>
          <p14:tracePt t="329866" x="6651625" y="4551363"/>
          <p14:tracePt t="329883" x="6686550" y="4551363"/>
          <p14:tracePt t="329899" x="6694488" y="4551363"/>
          <p14:tracePt t="329916" x="6708775" y="4551363"/>
          <p14:tracePt t="329933" x="6757988" y="4551363"/>
          <p14:tracePt t="329950" x="6808788" y="4551363"/>
          <p14:tracePt t="329966" x="6880225" y="4551363"/>
          <p14:tracePt t="329983" x="6951663" y="4551363"/>
          <p14:tracePt t="329999" x="7058025" y="4551363"/>
          <p14:tracePt t="330016" x="7100888" y="4551363"/>
          <p14:tracePt t="330032" x="7158038" y="4551363"/>
          <p14:tracePt t="330050" x="7237413" y="4537075"/>
          <p14:tracePt t="330066" x="7343775" y="4522788"/>
          <p14:tracePt t="330083" x="7423150" y="4514850"/>
          <p14:tracePt t="330100" x="7486650" y="4514850"/>
          <p14:tracePt t="330116" x="7523163" y="4508500"/>
          <p14:tracePt t="330133" x="7537450" y="4486275"/>
          <p14:tracePt t="330149" x="7543800" y="4479925"/>
          <p14:tracePt t="330191" x="7566025" y="4471988"/>
          <p14:tracePt t="330198" x="7572375" y="4471988"/>
          <p14:tracePt t="330204" x="7580313" y="4471988"/>
          <p14:tracePt t="330217" x="7586663" y="4471988"/>
          <p14:tracePt t="330256" x="7600950" y="4471988"/>
          <p14:tracePt t="330265" x="7608888" y="4471988"/>
          <p14:tracePt t="330312" x="7615238" y="4471988"/>
          <p14:tracePt t="330320" x="7629525" y="4465638"/>
          <p14:tracePt t="330331" x="7629525" y="4457700"/>
          <p14:tracePt t="330337" x="7637463" y="4451350"/>
          <p14:tracePt t="330349" x="7643813" y="4451350"/>
          <p14:tracePt t="330366" x="7651750" y="4451350"/>
          <p14:tracePt t="330382" x="7658100" y="4451350"/>
          <p14:tracePt t="330399" x="7672388" y="4451350"/>
          <p14:tracePt t="330416" x="7680325" y="4443413"/>
          <p14:tracePt t="330432" x="7686675" y="4443413"/>
          <p14:tracePt t="330486" x="7694613" y="4443413"/>
          <p14:tracePt t="330544" x="7715250" y="4443413"/>
          <p14:tracePt t="330752" x="7723188" y="4443413"/>
          <p14:tracePt t="330784" x="7729538" y="4443413"/>
          <p14:tracePt t="330800" x="7737475" y="4443413"/>
          <p14:tracePt t="330816" x="7758113" y="4443413"/>
          <p14:tracePt t="330832" x="7766050" y="4443413"/>
          <p14:tracePt t="330865" x="7772400" y="4443413"/>
          <p14:tracePt t="330920" x="7786688" y="4443413"/>
          <p14:tracePt t="330976" x="7794625" y="4443413"/>
          <p14:tracePt t="331023" x="7815263" y="4443413"/>
          <p14:tracePt t="331056" x="7829550" y="4443413"/>
          <p14:tracePt t="331065" x="7837488" y="4451350"/>
          <p14:tracePt t="331073" x="7843838" y="4457700"/>
          <p14:tracePt t="331088" x="7851775" y="4465638"/>
          <p14:tracePt t="331120" x="7858125" y="4471988"/>
          <p14:tracePt t="331136" x="7866063" y="4479925"/>
          <p14:tracePt t="331152" x="7872413" y="4486275"/>
          <p14:tracePt t="331281" x="7872413" y="4494213"/>
          <p14:tracePt t="331424" x="7872413" y="4508500"/>
          <p14:tracePt t="333124" x="7872413" y="4514850"/>
          <p14:tracePt t="333145" x="7872413" y="4537075"/>
          <p14:tracePt t="333152" x="7880350" y="4543425"/>
          <p14:tracePt t="333160" x="7880350" y="4551363"/>
          <p14:tracePt t="333168" x="7880350" y="4557713"/>
          <p14:tracePt t="333366" x="7880350" y="4565650"/>
          <p14:tracePt t="333368" x="7880350" y="4572000"/>
          <p14:tracePt t="333408" x="7886700" y="4579938"/>
          <p14:tracePt t="333416" x="7886700" y="4586288"/>
          <p14:tracePt t="336680" x="7886700" y="4594225"/>
          <p14:tracePt t="337551" x="7880350" y="4594225"/>
          <p14:tracePt t="337569" x="7872413" y="4594225"/>
          <p14:tracePt t="337584" x="7866063" y="4594225"/>
          <p14:tracePt t="337589" x="7851775" y="4594225"/>
          <p14:tracePt t="337593" x="7843838" y="4594225"/>
          <p14:tracePt t="337605" x="7808913" y="4594225"/>
          <p14:tracePt t="337622" x="7766050" y="4594225"/>
          <p14:tracePt t="337639" x="7686675" y="4594225"/>
          <p14:tracePt t="337655" x="7566025" y="4594225"/>
          <p14:tracePt t="337673" x="7494588" y="4594225"/>
          <p14:tracePt t="337688" x="7451725" y="4594225"/>
          <p14:tracePt t="337705" x="7408863" y="4594225"/>
          <p14:tracePt t="337722" x="7366000" y="4594225"/>
          <p14:tracePt t="337739" x="7300913" y="4594225"/>
          <p14:tracePt t="337756" x="7243763" y="4594225"/>
          <p14:tracePt t="337771" x="7180263" y="4594225"/>
          <p14:tracePt t="337788" x="7143750" y="4594225"/>
          <p14:tracePt t="337805" x="7094538" y="4600575"/>
          <p14:tracePt t="337822" x="7051675" y="4600575"/>
          <p14:tracePt t="337838" x="6965950" y="4600575"/>
          <p14:tracePt t="337856" x="6958013" y="4600575"/>
          <p14:tracePt t="337871" x="6900863" y="4608513"/>
          <p14:tracePt t="337889" x="6843713" y="4637088"/>
          <p14:tracePt t="337905" x="6808788" y="4643438"/>
          <p14:tracePt t="337922" x="6786563" y="4651375"/>
          <p14:tracePt t="337938" x="6743700" y="4665663"/>
          <p14:tracePt t="337955" x="6708775" y="4679950"/>
          <p14:tracePt t="337971" x="6665913" y="4700588"/>
          <p14:tracePt t="337989" x="6623050" y="4708525"/>
          <p14:tracePt t="338004" x="6580188" y="4722813"/>
          <p14:tracePt t="338022" x="6529388" y="4737100"/>
          <p14:tracePt t="338038" x="6508750" y="4737100"/>
          <p14:tracePt t="338055" x="6480175" y="4743450"/>
          <p14:tracePt t="338071" x="6408738" y="4751388"/>
          <p14:tracePt t="338089" x="6380163" y="4751388"/>
          <p14:tracePt t="338104" x="6323013" y="4772025"/>
          <p14:tracePt t="338122" x="6265863" y="4779963"/>
          <p14:tracePt t="338138" x="6223000" y="4786313"/>
          <p14:tracePt t="338155" x="6165850" y="4800600"/>
          <p14:tracePt t="338171" x="6122988" y="4800600"/>
          <p14:tracePt t="338188" x="6065838" y="4808538"/>
          <p14:tracePt t="338204" x="6008688" y="4829175"/>
          <p14:tracePt t="338222" x="5943600" y="4837113"/>
          <p14:tracePt t="338237" x="5851525" y="4837113"/>
          <p14:tracePt t="338255" x="5786438" y="4837113"/>
          <p14:tracePt t="338271" x="5708650" y="4837113"/>
          <p14:tracePt t="338288" x="5672138" y="4837113"/>
          <p14:tracePt t="338304" x="5629275" y="4837113"/>
          <p14:tracePt t="338322" x="5594350" y="4837113"/>
          <p14:tracePt t="338337" x="5572125" y="4837113"/>
          <p14:tracePt t="338355" x="5529263" y="4837113"/>
          <p14:tracePt t="338371" x="5465763" y="4837113"/>
          <p14:tracePt t="338388" x="5437188" y="4837113"/>
          <p14:tracePt t="338404" x="5394325" y="4837113"/>
          <p14:tracePt t="338421" x="5365750" y="4822825"/>
          <p14:tracePt t="338472" x="5357813" y="4814888"/>
          <p14:tracePt t="338480" x="5351463" y="4814888"/>
          <p14:tracePt t="338495" x="5329238" y="4808538"/>
          <p14:tracePt t="338512" x="5308600" y="4794250"/>
          <p14:tracePt t="338515" x="5300663" y="4786313"/>
          <p14:tracePt t="338522" x="5265738" y="4757738"/>
          <p14:tracePt t="338537" x="5229225" y="4722813"/>
          <p14:tracePt t="338554" x="5186363" y="4694238"/>
          <p14:tracePt t="338571" x="5180013" y="4686300"/>
          <p14:tracePt t="338588" x="5151438" y="4679950"/>
          <p14:tracePt t="338625" x="5143500" y="4672013"/>
          <p14:tracePt t="338626" x="5129213" y="4665663"/>
          <p14:tracePt t="338638" x="5100638" y="4643438"/>
          <p14:tracePt t="338655" x="5072063" y="4629150"/>
          <p14:tracePt t="338670" x="5043488" y="4600575"/>
          <p14:tracePt t="338670" x="5037138" y="4594225"/>
          <p14:tracePt t="338689" x="5014913" y="4572000"/>
          <p14:tracePt t="338704" x="5014913" y="4565650"/>
          <p14:tracePt t="338721" x="5008563" y="4557713"/>
          <p14:tracePt t="338737" x="4986338" y="4514850"/>
          <p14:tracePt t="338754" x="4986338" y="4500563"/>
          <p14:tracePt t="338770" x="4986338" y="4486275"/>
          <p14:tracePt t="338787" x="4979988" y="4457700"/>
          <p14:tracePt t="338803" x="4979988" y="4443413"/>
          <p14:tracePt t="338821" x="4979988" y="4437063"/>
          <p14:tracePt t="338837" x="4979988" y="4422775"/>
          <p14:tracePt t="338854" x="5000625" y="4400550"/>
          <p14:tracePt t="338870" x="5022850" y="4394200"/>
          <p14:tracePt t="338887" x="5057775" y="4365625"/>
          <p14:tracePt t="338903" x="5129213" y="4351338"/>
          <p14:tracePt t="338921" x="5222875" y="4343400"/>
          <p14:tracePt t="338936" x="5314950" y="4343400"/>
          <p14:tracePt t="338954" x="5400675" y="4343400"/>
          <p14:tracePt t="338970" x="5465763" y="4343400"/>
          <p14:tracePt t="338987" x="5522913" y="4343400"/>
          <p14:tracePt t="339003" x="5600700" y="4343400"/>
          <p14:tracePt t="339021" x="5665788" y="4343400"/>
          <p14:tracePt t="339036" x="5757863" y="4343400"/>
          <p14:tracePt t="339053" x="5865813" y="4343400"/>
          <p14:tracePt t="339070" x="5951538" y="4343400"/>
          <p14:tracePt t="339087" x="6057900" y="4343400"/>
          <p14:tracePt t="339103" x="6165850" y="4343400"/>
          <p14:tracePt t="339121" x="6208713" y="4343400"/>
          <p14:tracePt t="339136" x="6237288" y="4343400"/>
          <p14:tracePt t="339153" x="6272213" y="4322763"/>
          <p14:tracePt t="339169" x="6315075" y="4322763"/>
          <p14:tracePt t="339187" x="6343650" y="4322763"/>
          <p14:tracePt t="339203" x="6386513" y="4322763"/>
          <p14:tracePt t="339220" x="6415088" y="4322763"/>
          <p14:tracePt t="339236" x="6457950" y="4322763"/>
          <p14:tracePt t="339254" x="6494463" y="4322763"/>
          <p14:tracePt t="339269" x="6508750" y="4322763"/>
          <p14:tracePt t="339286" x="6537325" y="4322763"/>
          <p14:tracePt t="339303" x="6580188" y="4322763"/>
          <p14:tracePt t="339320" x="6608763" y="4322763"/>
          <p14:tracePt t="339336" x="6643688" y="4322763"/>
          <p14:tracePt t="339352" x="6686550" y="4322763"/>
          <p14:tracePt t="339369" x="6723063" y="4322763"/>
          <p14:tracePt t="339386" x="6751638" y="4322763"/>
          <p14:tracePt t="339402" x="6800850" y="4322763"/>
          <p14:tracePt t="339420" x="6823075" y="4322763"/>
          <p14:tracePt t="339436" x="6829425" y="4322763"/>
          <p14:tracePt t="339453" x="6851650" y="4322763"/>
          <p14:tracePt t="339469" x="6865938" y="4322763"/>
          <p14:tracePt t="339486" x="6886575" y="4314825"/>
          <p14:tracePt t="339502" x="6908800" y="4314825"/>
          <p14:tracePt t="339502" x="6915150" y="4314825"/>
          <p14:tracePt t="339521" x="6937375" y="4314825"/>
          <p14:tracePt t="339536" x="6951663" y="4314825"/>
          <p14:tracePt t="339553" x="6994525" y="4314825"/>
          <p14:tracePt t="339569" x="7023100" y="4314825"/>
          <p14:tracePt t="339585" x="7058025" y="4314825"/>
          <p14:tracePt t="339603" x="7072313" y="4314825"/>
          <p14:tracePt t="339619" x="7086600" y="4314825"/>
          <p14:tracePt t="339635" x="7100888" y="4314825"/>
          <p14:tracePt t="339653" x="7123113" y="4314825"/>
          <p14:tracePt t="339669" x="7129463" y="4314825"/>
          <p14:tracePt t="339686" x="7137400" y="4314825"/>
          <p14:tracePt t="339702" x="7143750" y="4314825"/>
          <p14:tracePt t="339720" x="7165975" y="4308475"/>
          <p14:tracePt t="339760" x="7186613" y="4308475"/>
          <p14:tracePt t="339769" x="7200900" y="4308475"/>
          <p14:tracePt t="339771" x="7208838" y="4308475"/>
          <p14:tracePt t="339785" x="7215188" y="4300538"/>
          <p14:tracePt t="339803" x="7237413" y="4300538"/>
          <p14:tracePt t="339818" x="7258050" y="4300538"/>
          <p14:tracePt t="339836" x="7400925" y="4300538"/>
          <p14:tracePt t="339852" x="7623175" y="4300538"/>
          <p14:tracePt t="339869" x="7808913" y="4300538"/>
          <p14:tracePt t="339885" x="7951788" y="4300538"/>
          <p14:tracePt t="339903" x="8051800" y="4329113"/>
          <p14:tracePt t="339919" x="8066088" y="4329113"/>
          <p14:tracePt t="339960" x="8072438" y="4337050"/>
          <p14:tracePt t="339965" x="8080375" y="4337050"/>
          <p14:tracePt t="339968" x="8123238" y="4343400"/>
          <p14:tracePt t="339985" x="8166100" y="4351338"/>
          <p14:tracePt t="340003" x="8208963" y="4371975"/>
          <p14:tracePt t="340018" x="8243888" y="4379913"/>
          <p14:tracePt t="340035" x="8272463" y="4379913"/>
          <p14:tracePt t="340051" x="8308975" y="4386263"/>
          <p14:tracePt t="340069" x="8329613" y="4394200"/>
          <p14:tracePt t="340085" x="8366125" y="4394200"/>
          <p14:tracePt t="340102" x="8372475" y="4394200"/>
          <p14:tracePt t="340135" x="8386763" y="4414838"/>
          <p14:tracePt t="340151" x="8394700" y="4414838"/>
          <p14:tracePt t="340153" x="8408988" y="4414838"/>
          <p14:tracePt t="340169" x="8429625" y="4414838"/>
          <p14:tracePt t="340185" x="8443913" y="4422775"/>
          <p14:tracePt t="340202" x="8451850" y="4422775"/>
          <p14:tracePt t="340218" x="8466138" y="4429125"/>
          <p14:tracePt t="340235" x="8480425" y="4429125"/>
          <p14:tracePt t="340252" x="8494713" y="4437063"/>
          <p14:tracePt t="340269" x="8509000" y="4451350"/>
          <p14:tracePt t="340284" x="8515350" y="4457700"/>
          <p14:tracePt t="340302" x="8523288" y="4465638"/>
          <p14:tracePt t="340344" x="8529638" y="4479925"/>
          <p14:tracePt t="340352" x="8537575" y="4486275"/>
          <p14:tracePt t="340368" x="8558213" y="4514850"/>
          <p14:tracePt t="340401" x="8558213" y="4522788"/>
          <p14:tracePt t="340448" x="8558213" y="4529138"/>
          <p14:tracePt t="340456" x="8558213" y="4537075"/>
          <p14:tracePt t="340489" x="8558213" y="4543425"/>
          <p14:tracePt t="340505" x="8558213" y="4565650"/>
          <p14:tracePt t="340522" x="8551863" y="4572000"/>
          <p14:tracePt t="340522" x="8529638" y="4572000"/>
          <p14:tracePt t="340537" x="8523288" y="4579938"/>
          <p14:tracePt t="340552" x="8515350" y="4579938"/>
          <p14:tracePt t="340553" x="8509000" y="4586288"/>
          <p14:tracePt t="340569" x="8494713" y="4608513"/>
          <p14:tracePt t="340584" x="8486775" y="4608513"/>
          <p14:tracePt t="340624" x="8480425" y="4608513"/>
          <p14:tracePt t="340625" x="8472488" y="4614863"/>
          <p14:tracePt t="340680" x="8466138" y="4622800"/>
          <p14:tracePt t="340688" x="8458200" y="4622800"/>
          <p14:tracePt t="340704" x="8451850" y="4622800"/>
          <p14:tracePt t="340736" x="8443913" y="4622800"/>
          <p14:tracePt t="340743" x="8437563" y="4622800"/>
          <p14:tracePt t="340752" x="8429625" y="4629150"/>
          <p14:tracePt t="340769" x="8423275" y="4629150"/>
          <p14:tracePt t="340770" x="8415338" y="4629150"/>
          <p14:tracePt t="340785" x="8408988" y="4637088"/>
          <p14:tracePt t="340801" x="8401050" y="4643438"/>
          <p14:tracePt t="340839" x="8380413" y="4643438"/>
          <p14:tracePt t="340850" x="8372475" y="4643438"/>
          <p14:tracePt t="340851" x="8358188" y="4651375"/>
          <p14:tracePt t="340868" x="8337550" y="4657725"/>
          <p14:tracePt t="340884" x="8329613" y="4657725"/>
          <p14:tracePt t="340900" x="8323263" y="4665663"/>
          <p14:tracePt t="340917" x="8280400" y="4686300"/>
          <p14:tracePt t="340934" x="8258175" y="4686300"/>
          <p14:tracePt t="340951" x="8251825" y="4686300"/>
          <p14:tracePt t="340968" x="8237538" y="4686300"/>
          <p14:tracePt t="340984" x="8223250" y="4686300"/>
          <p14:tracePt t="341000" x="8215313" y="4686300"/>
          <p14:tracePt t="341040" x="8208963" y="4686300"/>
          <p14:tracePt t="341728" x="8201025" y="4686300"/>
          <p14:tracePt t="345096" x="8186738" y="4686300"/>
          <p14:tracePt t="345103" x="8180388" y="4686300"/>
          <p14:tracePt t="345136" x="8172450" y="4686300"/>
          <p14:tracePt t="345752" x="8166100" y="4686300"/>
          <p14:tracePt t="345848" x="8172450" y="4686300"/>
          <p14:tracePt t="345855" x="8180388" y="4686300"/>
          <p14:tracePt t="346416" x="8186738" y="4686300"/>
          <p14:tracePt t="347023" x="8201025" y="4686300"/>
          <p14:tracePt t="350568" x="8186738" y="4686300"/>
          <p14:tracePt t="350608" x="8180388" y="4686300"/>
          <p14:tracePt t="350648" x="8172450" y="4686300"/>
          <p14:tracePt t="350664" x="8166100" y="4686300"/>
          <p14:tracePt t="350680" x="8151813" y="4686300"/>
          <p14:tracePt t="350697" x="8129588" y="4686300"/>
          <p14:tracePt t="350729" x="8123238" y="4694238"/>
          <p14:tracePt t="350736" x="8108950" y="4700588"/>
          <p14:tracePt t="350744" x="8101013" y="4700588"/>
          <p14:tracePt t="350752" x="8094663" y="4700588"/>
          <p14:tracePt t="350758" x="8058150" y="4708525"/>
          <p14:tracePt t="350770" x="8043863" y="4729163"/>
          <p14:tracePt t="350787" x="8008938" y="4729163"/>
          <p14:tracePt t="350803" x="7951788" y="4737100"/>
          <p14:tracePt t="350820" x="7872413" y="4743450"/>
          <p14:tracePt t="350837" x="7808913" y="4743450"/>
          <p14:tracePt t="350853" x="7729538" y="4757738"/>
          <p14:tracePt t="350870" x="7672388" y="4779963"/>
          <p14:tracePt t="350886" x="7608888" y="4786313"/>
          <p14:tracePt t="350886" x="7594600" y="4786313"/>
          <p14:tracePt t="350905" x="7566025" y="4786313"/>
          <p14:tracePt t="350920" x="7451725" y="4786313"/>
          <p14:tracePt t="350937" x="7343775" y="4786313"/>
          <p14:tracePt t="350953" x="7251700" y="4786313"/>
          <p14:tracePt t="350970" x="7186613" y="4786313"/>
          <p14:tracePt t="350986" x="7143750" y="4786313"/>
          <p14:tracePt t="351002" x="7080250" y="4794250"/>
          <p14:tracePt t="351020" x="7043738" y="4808538"/>
          <p14:tracePt t="351036" x="6994525" y="4822825"/>
          <p14:tracePt t="351053" x="6929438" y="4822825"/>
          <p14:tracePt t="351070" x="6908800" y="4822825"/>
          <p14:tracePt t="351086" x="6865938" y="4822825"/>
          <p14:tracePt t="351102" x="6829425" y="4822825"/>
          <p14:tracePt t="351119" x="6737350" y="4822825"/>
          <p14:tracePt t="351137" x="6665913" y="4822825"/>
          <p14:tracePt t="351153" x="6594475" y="4822825"/>
          <p14:tracePt t="351169" x="6494463" y="4822825"/>
          <p14:tracePt t="351186" x="6386513" y="4837113"/>
          <p14:tracePt t="351203" x="6308725" y="4837113"/>
          <p14:tracePt t="351220" x="6243638" y="4837113"/>
          <p14:tracePt t="351235" x="6186488" y="4837113"/>
          <p14:tracePt t="351252" x="6143625" y="4837113"/>
          <p14:tracePt t="351269" x="6100763" y="4837113"/>
          <p14:tracePt t="351286" x="6043613" y="4837113"/>
          <p14:tracePt t="351302" x="5986463" y="4837113"/>
          <p14:tracePt t="351319" x="5951538" y="4829175"/>
          <p14:tracePt t="351336" x="5937250" y="4829175"/>
          <p14:tracePt t="351353" x="5915025" y="4829175"/>
          <p14:tracePt t="351368" x="5900738" y="4829175"/>
          <p14:tracePt t="351386" x="5857875" y="4814888"/>
          <p14:tracePt t="351403" x="5851525" y="4808538"/>
          <p14:tracePt t="351419" x="5815013" y="4800600"/>
          <p14:tracePt t="351435" x="5786438" y="4794250"/>
          <p14:tracePt t="351452" x="5751513" y="4794250"/>
          <p14:tracePt t="351469" x="5708650" y="4786313"/>
          <p14:tracePt t="351486" x="5694363" y="4779963"/>
          <p14:tracePt t="351502" x="5651500" y="4772025"/>
          <p14:tracePt t="351519" x="5614988" y="4772025"/>
          <p14:tracePt t="351535" x="5537200" y="4751388"/>
          <p14:tracePt t="351552" x="5486400" y="4743450"/>
          <p14:tracePt t="351568" x="5437188" y="4743450"/>
          <p14:tracePt t="351586" x="5372100" y="4743450"/>
          <p14:tracePt t="351601" x="5280025" y="4743450"/>
          <p14:tracePt t="351619" x="5222875" y="4743450"/>
          <p14:tracePt t="351635" x="5180013" y="4737100"/>
          <p14:tracePt t="351653" x="5157788" y="4737100"/>
          <p14:tracePt t="351668" x="5151438" y="4737100"/>
          <p14:tracePt t="351685" x="5143500" y="4729163"/>
          <p14:tracePt t="351702" x="5122863" y="4729163"/>
          <p14:tracePt t="351719" x="5086350" y="4686300"/>
          <p14:tracePt t="351735" x="5057775" y="4672013"/>
          <p14:tracePt t="351752" x="5051425" y="4665663"/>
          <p14:tracePt t="351768" x="5022850" y="4637088"/>
          <p14:tracePt t="351786" x="5014913" y="4614863"/>
          <p14:tracePt t="351801" x="5014913" y="4594225"/>
          <p14:tracePt t="351818" x="5008563" y="4579938"/>
          <p14:tracePt t="351835" x="5008563" y="4557713"/>
          <p14:tracePt t="351852" x="5008563" y="4551363"/>
          <p14:tracePt t="351868" x="5008563" y="4508500"/>
          <p14:tracePt t="351885" x="5008563" y="4494213"/>
          <p14:tracePt t="351901" x="5008563" y="4457700"/>
          <p14:tracePt t="351918" x="5008563" y="4437063"/>
          <p14:tracePt t="351934" x="5029200" y="4414838"/>
          <p14:tracePt t="351951" x="5043488" y="4400550"/>
          <p14:tracePt t="351968" x="5072063" y="4386263"/>
          <p14:tracePt t="351985" x="5108575" y="4371975"/>
          <p14:tracePt t="352001" x="5137150" y="4371975"/>
          <p14:tracePt t="352019" x="5151438" y="4365625"/>
          <p14:tracePt t="352034" x="5186363" y="4365625"/>
          <p14:tracePt t="352051" x="5222875" y="4365625"/>
          <p14:tracePt t="352067" x="5280025" y="4365625"/>
          <p14:tracePt t="352085" x="5314950" y="4365625"/>
          <p14:tracePt t="352101" x="5372100" y="4365625"/>
          <p14:tracePt t="352118" x="5414963" y="4365625"/>
          <p14:tracePt t="352134" x="5457825" y="4365625"/>
          <p14:tracePt t="352134" x="5480050" y="4365625"/>
          <p14:tracePt t="352153" x="5500688" y="4365625"/>
          <p14:tracePt t="352168" x="5529263" y="4365625"/>
          <p14:tracePt t="352184" x="5586413" y="4365625"/>
          <p14:tracePt t="352200" x="5665788" y="4365625"/>
          <p14:tracePt t="352219" x="5722938" y="4365625"/>
          <p14:tracePt t="352235" x="5772150" y="4365625"/>
          <p14:tracePt t="352251" x="5829300" y="4365625"/>
          <p14:tracePt t="352268" x="5894388" y="4365625"/>
          <p14:tracePt t="352285" x="5965825" y="4365625"/>
          <p14:tracePt t="352300" x="6029325" y="4365625"/>
          <p14:tracePt t="352318" x="6094413" y="4365625"/>
          <p14:tracePt t="352334" x="6137275" y="4365625"/>
          <p14:tracePt t="352351" x="6223000" y="4365625"/>
          <p14:tracePt t="352368" x="6286500" y="4365625"/>
          <p14:tracePt t="352384" x="6365875" y="4365625"/>
          <p14:tracePt t="352400" x="6423025" y="4365625"/>
          <p14:tracePt t="352417" x="6451600" y="4365625"/>
          <p14:tracePt t="352434" x="6465888" y="4365625"/>
          <p14:tracePt t="352452" x="6486525" y="4365625"/>
          <p14:tracePt t="352467" x="6500813" y="4365625"/>
          <p14:tracePt t="352484" x="6537325" y="4365625"/>
          <p14:tracePt t="352500" x="6572250" y="4365625"/>
          <p14:tracePt t="352518" x="6615113" y="4365625"/>
          <p14:tracePt t="352534" x="6643688" y="4365625"/>
          <p14:tracePt t="352551" x="6672263" y="4365625"/>
          <p14:tracePt t="352567" x="6765925" y="4365625"/>
          <p14:tracePt t="352584" x="6837363" y="4365625"/>
          <p14:tracePt t="352600" x="6886575" y="4365625"/>
          <p14:tracePt t="352617" x="6929438" y="4365625"/>
          <p14:tracePt t="352633" x="6943725" y="4365625"/>
          <p14:tracePt t="352650" x="6972300" y="4365625"/>
          <p14:tracePt t="352667" x="6994525" y="4365625"/>
          <p14:tracePt t="352683" x="7023100" y="4365625"/>
          <p14:tracePt t="352700" x="7086600" y="4365625"/>
          <p14:tracePt t="352718" x="7137400" y="4357688"/>
          <p14:tracePt t="352734" x="7172325" y="4351338"/>
          <p14:tracePt t="352751" x="7194550" y="4343400"/>
          <p14:tracePt t="352766" x="7229475" y="4343400"/>
          <p14:tracePt t="352825" x="7237413" y="4343400"/>
          <p14:tracePt t="352832" x="7251700" y="4343400"/>
          <p14:tracePt t="352838" x="7265988" y="4343400"/>
          <p14:tracePt t="352850" x="7294563" y="4343400"/>
          <p14:tracePt t="352867" x="7343775" y="4343400"/>
          <p14:tracePt t="352883" x="7358063" y="4343400"/>
          <p14:tracePt t="352900" x="7380288" y="4343400"/>
          <p14:tracePt t="352916" x="7386638" y="4343400"/>
          <p14:tracePt t="352933" x="7400925" y="4343400"/>
          <p14:tracePt t="352950" x="7415213" y="4343400"/>
          <p14:tracePt t="352966" x="7423150" y="4343400"/>
          <p14:tracePt t="352966" x="7429500" y="4343400"/>
          <p14:tracePt t="352984" x="7451725" y="4343400"/>
          <p14:tracePt t="353000" x="7466013" y="4343400"/>
          <p14:tracePt t="353016" x="7486650" y="4343400"/>
          <p14:tracePt t="353033" x="7508875" y="4343400"/>
          <p14:tracePt t="353050" x="7529513" y="4343400"/>
          <p14:tracePt t="353066" x="7537450" y="4343400"/>
          <p14:tracePt t="353083" x="7543800" y="4343400"/>
          <p14:tracePt t="353120" x="7566025" y="4343400"/>
          <p14:tracePt t="353137" x="7572375" y="4343400"/>
          <p14:tracePt t="353151" x="7580313" y="4343400"/>
          <p14:tracePt t="353167" x="7586663" y="4343400"/>
          <p14:tracePt t="353183" x="7608888" y="4343400"/>
          <p14:tracePt t="353185" x="7615238" y="4337050"/>
          <p14:tracePt t="353199" x="7643813" y="4337050"/>
          <p14:tracePt t="353216" x="7666038" y="4329113"/>
          <p14:tracePt t="353233" x="7686675" y="4329113"/>
          <p14:tracePt t="353250" x="7723188" y="4308475"/>
          <p14:tracePt t="353266" x="7737475" y="4300538"/>
          <p14:tracePt t="353282" x="7758113" y="4300538"/>
          <p14:tracePt t="353300" x="7766050" y="4300538"/>
          <p14:tracePt t="353315" x="7772400" y="4300538"/>
          <p14:tracePt t="353333" x="7780338" y="4300538"/>
          <p14:tracePt t="353349" x="7794625" y="4300538"/>
          <p14:tracePt t="353456" x="7800975" y="4300538"/>
          <p14:tracePt t="353456" x="7823200" y="4294188"/>
          <p14:tracePt t="353480" x="7837488" y="4294188"/>
          <p14:tracePt t="353487" x="7843838" y="4294188"/>
          <p14:tracePt t="353496" x="7851775" y="4294188"/>
          <p14:tracePt t="353504" x="7858125" y="4294188"/>
          <p14:tracePt t="353515" x="7872413" y="4286250"/>
          <p14:tracePt t="353532" x="7886700" y="4286250"/>
          <p14:tracePt t="353549" x="7908925" y="4286250"/>
          <p14:tracePt t="353566" x="7923213" y="4286250"/>
          <p14:tracePt t="353583" x="7958138" y="4286250"/>
          <p14:tracePt t="353599" x="7986713" y="4286250"/>
          <p14:tracePt t="353616" x="8008938" y="4286250"/>
          <p14:tracePt t="353633" x="8043863" y="4286250"/>
          <p14:tracePt t="353648" x="8066088" y="4286250"/>
          <p14:tracePt t="353666" x="8080375" y="4300538"/>
          <p14:tracePt t="353682" x="8101013" y="4308475"/>
          <p14:tracePt t="353699" x="8115300" y="4308475"/>
          <p14:tracePt t="353715" x="8129588" y="4314825"/>
          <p14:tracePt t="353733" x="8151813" y="4322763"/>
          <p14:tracePt t="353748" x="8166100" y="4329113"/>
          <p14:tracePt t="353766" x="8172450" y="4337050"/>
          <p14:tracePt t="353782" x="8180388" y="4337050"/>
          <p14:tracePt t="353799" x="8194675" y="4343400"/>
          <p14:tracePt t="353815" x="8229600" y="4365625"/>
          <p14:tracePt t="353832" x="8237538" y="4379913"/>
          <p14:tracePt t="353848" x="8243888" y="4386263"/>
          <p14:tracePt t="353896" x="8251825" y="4394200"/>
          <p14:tracePt t="353898" x="8251825" y="4408488"/>
          <p14:tracePt t="353915" x="8251825" y="4422775"/>
          <p14:tracePt t="353916" x="8266113" y="4451350"/>
          <p14:tracePt t="353932" x="8272463" y="4471988"/>
          <p14:tracePt t="353948" x="8280400" y="4494213"/>
          <p14:tracePt t="353966" x="8280400" y="4508500"/>
          <p14:tracePt t="353982" x="8280400" y="4522788"/>
          <p14:tracePt t="353999" x="8280400" y="4529138"/>
          <p14:tracePt t="354015" x="8280400" y="4537075"/>
          <p14:tracePt t="354032" x="8280400" y="4551363"/>
          <p14:tracePt t="354048" x="8272463" y="4565650"/>
          <p14:tracePt t="354065" x="8266113" y="4572000"/>
          <p14:tracePt t="354082" x="8243888" y="4594225"/>
          <p14:tracePt t="354099" x="8215313" y="4614863"/>
          <p14:tracePt t="354114" x="8208963" y="4629150"/>
          <p14:tracePt t="354131" x="8194675" y="4629150"/>
          <p14:tracePt t="354148" x="8180388" y="4637088"/>
          <p14:tracePt t="354192" x="8151813" y="4637088"/>
          <p14:tracePt t="354200" x="8143875" y="4637088"/>
          <p14:tracePt t="354201" x="8123238" y="4637088"/>
          <p14:tracePt t="354215" x="8094663" y="4657725"/>
          <p14:tracePt t="354215" x="8080375" y="4657725"/>
          <p14:tracePt t="354232" x="8029575" y="4665663"/>
          <p14:tracePt t="354248" x="7986713" y="4679950"/>
          <p14:tracePt t="354265" x="7943850" y="4694238"/>
          <p14:tracePt t="354281" x="7880350" y="4694238"/>
          <p14:tracePt t="354298" x="7829550" y="4708525"/>
          <p14:tracePt t="354314" x="7772400" y="4714875"/>
          <p14:tracePt t="354332" x="7694613" y="4714875"/>
          <p14:tracePt t="354347" x="7643813" y="4722813"/>
          <p14:tracePt t="354365" x="7566025" y="4743450"/>
          <p14:tracePt t="354381" x="7494588" y="4743450"/>
          <p14:tracePt t="354398" x="7443788" y="4743450"/>
          <p14:tracePt t="354414" x="7372350" y="4743450"/>
          <p14:tracePt t="354414" x="7358063" y="4743450"/>
          <p14:tracePt t="354432" x="7300913" y="4743450"/>
          <p14:tracePt t="354448" x="7223125" y="4751388"/>
          <p14:tracePt t="354464" x="7172325" y="4751388"/>
          <p14:tracePt t="354481" x="7129463" y="4751388"/>
          <p14:tracePt t="354497" x="7080250" y="4765675"/>
          <p14:tracePt t="354515" x="7037388" y="4765675"/>
          <p14:tracePt t="354531" x="6994525" y="4765675"/>
          <p14:tracePt t="354547" x="6943725" y="4765675"/>
          <p14:tracePt t="354565" x="6880225" y="4765675"/>
          <p14:tracePt t="354581" x="6823075" y="4765675"/>
          <p14:tracePt t="354598" x="6751638" y="4765675"/>
          <p14:tracePt t="354614" x="6708775" y="4765675"/>
          <p14:tracePt t="354631" x="6615113" y="4765675"/>
          <p14:tracePt t="354648" x="6551613" y="4772025"/>
          <p14:tracePt t="354664" x="6494463" y="4772025"/>
          <p14:tracePt t="354680" x="6429375" y="4772025"/>
          <p14:tracePt t="354698" x="6351588" y="4772025"/>
          <p14:tracePt t="354714" x="6251575" y="4772025"/>
          <p14:tracePt t="354731" x="6143625" y="4794250"/>
          <p14:tracePt t="354747" x="6029325" y="4808538"/>
          <p14:tracePt t="354764" x="5943600" y="4808538"/>
          <p14:tracePt t="354781" x="5851525" y="4808538"/>
          <p14:tracePt t="354798" x="5737225" y="4808538"/>
          <p14:tracePt t="354814" x="5643563" y="4808538"/>
          <p14:tracePt t="354831" x="5551488" y="4808538"/>
          <p14:tracePt t="354847" x="5351463" y="4779963"/>
          <p14:tracePt t="354865" x="5257800" y="4772025"/>
          <p14:tracePt t="354880" x="5180013" y="4751388"/>
          <p14:tracePt t="354897" x="5122863" y="4737100"/>
          <p14:tracePt t="354913" x="5094288" y="4729163"/>
          <p14:tracePt t="354968" x="5086350" y="4729163"/>
          <p14:tracePt t="354976" x="5080000" y="4722813"/>
          <p14:tracePt t="355008" x="5080000" y="4714875"/>
          <p14:tracePt t="355014" x="5072063" y="4708525"/>
          <p14:tracePt t="355033" x="5051425" y="4694238"/>
          <p14:tracePt t="355072" x="5043488" y="4672013"/>
          <p14:tracePt t="355079" x="5043488" y="4651375"/>
          <p14:tracePt t="355081" x="5037138" y="4600575"/>
          <p14:tracePt t="355096" x="5037138" y="4557713"/>
          <p14:tracePt t="355114" x="5037138" y="4514850"/>
          <p14:tracePt t="355130" x="5037138" y="4494213"/>
          <p14:tracePt t="355147" x="5037138" y="4486275"/>
          <p14:tracePt t="355163" x="5037138" y="4479925"/>
          <p14:tracePt t="355200" x="5037138" y="4457700"/>
          <p14:tracePt t="355217" x="5037138" y="4451350"/>
          <p14:tracePt t="355232" x="5037138" y="4437063"/>
          <p14:tracePt t="355233" x="5043488" y="4429125"/>
          <p14:tracePt t="355247" x="5051425" y="4422775"/>
          <p14:tracePt t="355263" x="5065713" y="4408488"/>
          <p14:tracePt t="355280" x="5086350" y="4386263"/>
          <p14:tracePt t="355296" x="5122863" y="4357688"/>
          <p14:tracePt t="355314" x="5157788" y="4351338"/>
          <p14:tracePt t="355329" x="5222875" y="4351338"/>
          <p14:tracePt t="355347" x="5300663" y="4329113"/>
          <p14:tracePt t="355363" x="5380038" y="4329113"/>
          <p14:tracePt t="355380" x="5443538" y="4329113"/>
          <p14:tracePt t="355396" x="5500688" y="4329113"/>
          <p14:tracePt t="355413" x="5557838" y="4329113"/>
          <p14:tracePt t="355429" x="5608638" y="4329113"/>
          <p14:tracePt t="355447" x="5680075" y="4329113"/>
          <p14:tracePt t="355463" x="5815013" y="4357688"/>
          <p14:tracePt t="355480" x="5922963" y="4394200"/>
          <p14:tracePt t="355496" x="6015038" y="4400550"/>
          <p14:tracePt t="355514" x="6094413" y="4400550"/>
          <p14:tracePt t="355530" x="6151563" y="4400550"/>
          <p14:tracePt t="355547" x="6200775" y="4400550"/>
          <p14:tracePt t="355562" x="6280150" y="4400550"/>
          <p14:tracePt t="355580" x="6357938" y="4400550"/>
          <p14:tracePt t="355596" x="6515100" y="4400550"/>
          <p14:tracePt t="355613" x="6708775" y="4400550"/>
          <p14:tracePt t="355629" x="6915150" y="4400550"/>
          <p14:tracePt t="355646" x="7072313" y="4400550"/>
          <p14:tracePt t="355662" x="7194550" y="4400550"/>
          <p14:tracePt t="355679" x="7286625" y="4400550"/>
          <p14:tracePt t="355696" x="7329488" y="4400550"/>
          <p14:tracePt t="355713" x="7366000" y="4400550"/>
          <p14:tracePt t="355730" x="7394575" y="4400550"/>
          <p14:tracePt t="355747" x="7480300" y="4400550"/>
          <p14:tracePt t="355763" x="7586663" y="4400550"/>
          <p14:tracePt t="355780" x="7694613" y="4400550"/>
          <p14:tracePt t="355795" x="7766050" y="4400550"/>
          <p14:tracePt t="355813" x="7815263" y="4400550"/>
          <p14:tracePt t="355829" x="7837488" y="4400550"/>
          <p14:tracePt t="355847" x="7858125" y="4400550"/>
          <p14:tracePt t="355863" x="7866063" y="4400550"/>
          <p14:tracePt t="355880" x="7872413" y="4400550"/>
          <p14:tracePt t="355895" x="7894638" y="4400550"/>
          <p14:tracePt t="355913" x="7908925" y="4400550"/>
          <p14:tracePt t="355929" x="7943850" y="4408488"/>
          <p14:tracePt t="355946" x="7972425" y="4408488"/>
          <p14:tracePt t="355962" x="8008938" y="4408488"/>
          <p14:tracePt t="355980" x="8029575" y="4429125"/>
          <p14:tracePt t="355995" x="8051800" y="4437063"/>
          <p14:tracePt t="356013" x="8072438" y="4451350"/>
          <p14:tracePt t="356028" x="8101013" y="4486275"/>
          <p14:tracePt t="356046" x="8123238" y="4522788"/>
          <p14:tracePt t="356062" x="8123238" y="4529138"/>
          <p14:tracePt t="356079" x="8123238" y="4557713"/>
          <p14:tracePt t="356096" x="8123238" y="4586288"/>
          <p14:tracePt t="356112" x="8066088" y="4643438"/>
          <p14:tracePt t="356128" x="7880350" y="4708525"/>
          <p14:tracePt t="356146" x="7672388" y="4722813"/>
          <p14:tracePt t="356162" x="7386638" y="4737100"/>
          <p14:tracePt t="356179" x="7080250" y="4737100"/>
          <p14:tracePt t="356195" x="6737350" y="4737100"/>
          <p14:tracePt t="356212" x="6443663" y="4737100"/>
          <p14:tracePt t="356229" x="6223000" y="4737100"/>
          <p14:tracePt t="356245" x="6015038" y="4751388"/>
          <p14:tracePt t="356262" x="5822950" y="4786313"/>
          <p14:tracePt t="356279" x="5680075" y="4814888"/>
          <p14:tracePt t="356295" x="5351463" y="4814888"/>
          <p14:tracePt t="356312" x="5143500" y="4814888"/>
          <p14:tracePt t="356328" x="5051425" y="4814888"/>
          <p14:tracePt t="356346" x="5029200" y="4814888"/>
          <p14:tracePt t="356361" x="5022850" y="4814888"/>
          <p14:tracePt t="356416" x="4994275" y="4829175"/>
          <p14:tracePt t="356424" x="4965700" y="4843463"/>
          <p14:tracePt t="356432" x="4937125" y="4851400"/>
          <p14:tracePt t="356435" x="4900613" y="4857750"/>
          <p14:tracePt t="356444" x="4886325" y="4857750"/>
          <p14:tracePt t="356461" x="4879975" y="4857750"/>
          <p14:tracePt t="356505" x="4851400" y="4872038"/>
          <p14:tracePt t="356512" x="4843463" y="4879975"/>
          <p14:tracePt t="356569" x="4837113" y="4879975"/>
          <p14:tracePt t="356576" x="4829175" y="4879975"/>
          <p14:tracePt t="356583" x="4822825" y="4879975"/>
          <p14:tracePt t="356598" x="4814888" y="4872038"/>
          <p14:tracePt t="356680" x="4808538" y="4865688"/>
          <p14:tracePt t="356712" x="4808538" y="4857750"/>
          <p14:tracePt t="356720" x="4808538" y="4851400"/>
          <p14:tracePt t="356873" x="4808538" y="4843463"/>
          <p14:tracePt t="356888" x="4808538" y="4837113"/>
          <p14:tracePt t="356888" x="4808538" y="4814888"/>
          <p14:tracePt t="356904" x="4808538" y="4800600"/>
          <p14:tracePt t="356912" x="4808538" y="4786313"/>
          <p14:tracePt t="356913" x="4808538" y="4772025"/>
          <p14:tracePt t="356928" x="4822825" y="4722813"/>
          <p14:tracePt t="356944" x="4829175" y="4679950"/>
          <p14:tracePt t="356961" x="4837113" y="4643438"/>
          <p14:tracePt t="356978" x="4837113" y="4637088"/>
          <p14:tracePt t="357169" x="4837113" y="4629150"/>
          <p14:tracePt t="357176" x="4822825" y="4629150"/>
          <p14:tracePt t="357183" x="4765675" y="4629150"/>
          <p14:tracePt t="357193" x="4722813" y="4629150"/>
          <p14:tracePt t="357210" x="4679950" y="4637088"/>
          <p14:tracePt t="357228" x="4622800" y="4643438"/>
          <p14:tracePt t="357244" x="4579938" y="4651375"/>
          <p14:tracePt t="357261" x="4500563" y="4651375"/>
          <p14:tracePt t="357277" x="4408488" y="4686300"/>
          <p14:tracePt t="357294" x="4322763" y="4686300"/>
          <p14:tracePt t="357310" x="4229100" y="4700588"/>
          <p14:tracePt t="357327" x="4114800" y="4714875"/>
          <p14:tracePt t="357344" x="4079875" y="4714875"/>
          <p14:tracePt t="357360" x="4014788" y="4714875"/>
          <p14:tracePt t="357376" x="3937000" y="4714875"/>
          <p14:tracePt t="357394" x="3843338" y="4714875"/>
          <p14:tracePt t="357410" x="3722688" y="4714875"/>
          <p14:tracePt t="357427" x="3557588" y="4751388"/>
          <p14:tracePt t="357443" x="3457575" y="4751388"/>
          <p14:tracePt t="357460" x="3351213" y="4751388"/>
          <p14:tracePt t="357476" x="3257550" y="4751388"/>
          <p14:tracePt t="357494" x="3151188" y="4751388"/>
          <p14:tracePt t="357510" x="3086100" y="4751388"/>
          <p14:tracePt t="357527" x="3008313" y="4751388"/>
          <p14:tracePt t="357543" x="2879725" y="4751388"/>
          <p14:tracePt t="357560" x="2757488" y="4751388"/>
          <p14:tracePt t="357576" x="2636838" y="4751388"/>
          <p14:tracePt t="357593" x="2514600" y="4751388"/>
          <p14:tracePt t="357609" x="2400300" y="4751388"/>
          <p14:tracePt t="357627" x="2336800" y="4737100"/>
          <p14:tracePt t="357643" x="2257425" y="4729163"/>
          <p14:tracePt t="357661" x="2200275" y="4722813"/>
          <p14:tracePt t="357676" x="2151063" y="4722813"/>
          <p14:tracePt t="357693" x="2114550" y="4700588"/>
          <p14:tracePt t="357710" x="2079625" y="4694238"/>
          <p14:tracePt t="357727" x="2051050" y="4694238"/>
          <p14:tracePt t="357743" x="2000250" y="4694238"/>
          <p14:tracePt t="357760" x="1965325" y="4686300"/>
          <p14:tracePt t="357776" x="1922463" y="4686300"/>
          <p14:tracePt t="357793" x="1893888" y="4679950"/>
          <p14:tracePt t="357810" x="1871663" y="4679950"/>
          <p14:tracePt t="357827" x="1851025" y="4665663"/>
          <p14:tracePt t="357842" x="1814513" y="4651375"/>
          <p14:tracePt t="357860" x="1771650" y="4643438"/>
          <p14:tracePt t="357876" x="1708150" y="4643438"/>
          <p14:tracePt t="357893" x="1651000" y="4637088"/>
          <p14:tracePt t="357909" x="1593850" y="4608513"/>
          <p14:tracePt t="357926" x="1536700" y="4586288"/>
          <p14:tracePt t="357942" x="1471613" y="4557713"/>
          <p14:tracePt t="357961" x="1457325" y="4551363"/>
          <p14:tracePt t="357977" x="1450975" y="4551363"/>
          <p14:tracePt t="357992" x="1443038" y="4551363"/>
          <p14:tracePt t="358009" x="1436688" y="4551363"/>
          <p14:tracePt t="358048" x="1428750" y="4543425"/>
          <p14:tracePt t="358050" x="1422400" y="4537075"/>
          <p14:tracePt t="358059" x="1414463" y="4514850"/>
          <p14:tracePt t="358075" x="1408113" y="4471988"/>
          <p14:tracePt t="358093" x="1408113" y="4429125"/>
          <p14:tracePt t="358109" x="1408113" y="4386263"/>
          <p14:tracePt t="358126" x="1408113" y="4357688"/>
          <p14:tracePt t="358142" x="1408113" y="4343400"/>
          <p14:tracePt t="358142" x="1408113" y="4322763"/>
          <p14:tracePt t="358177" x="1408113" y="4314825"/>
          <p14:tracePt t="358178" x="1422400" y="4308475"/>
          <p14:tracePt t="358192" x="1450975" y="4308475"/>
          <p14:tracePt t="358209" x="1500188" y="4308475"/>
          <p14:tracePt t="358226" x="1565275" y="4308475"/>
          <p14:tracePt t="358242" x="1643063" y="4308475"/>
          <p14:tracePt t="358260" x="1708150" y="4308475"/>
          <p14:tracePt t="358275" x="1793875" y="4308475"/>
          <p14:tracePt t="358292" x="1865313" y="4308475"/>
          <p14:tracePt t="358308" x="1971675" y="4322763"/>
          <p14:tracePt t="358326" x="2079625" y="4337050"/>
          <p14:tracePt t="358341" x="2243138" y="4357688"/>
          <p14:tracePt t="358341" x="2293938" y="4371975"/>
          <p14:tracePt t="358360" x="2351088" y="4379913"/>
          <p14:tracePt t="358375" x="2528888" y="4394200"/>
          <p14:tracePt t="358393" x="2657475" y="4429125"/>
          <p14:tracePt t="358409" x="2757488" y="4443413"/>
          <p14:tracePt t="358425" x="2843213" y="4443413"/>
          <p14:tracePt t="358442" x="2900363" y="4443413"/>
          <p14:tracePt t="358459" x="2986088" y="4443413"/>
          <p14:tracePt t="358475" x="3186113" y="4443413"/>
          <p14:tracePt t="358491" x="3357563" y="4443413"/>
          <p14:tracePt t="358508" x="3536950" y="4443413"/>
          <p14:tracePt t="358525" x="3671888" y="4451350"/>
          <p14:tracePt t="358541" x="3771900" y="4465638"/>
          <p14:tracePt t="358559" x="3851275" y="4486275"/>
          <p14:tracePt t="358575" x="3937000" y="4486275"/>
          <p14:tracePt t="358592" x="3979863" y="4494213"/>
          <p14:tracePt t="358608" x="4071938" y="4508500"/>
          <p14:tracePt t="358625" x="4186238" y="4543425"/>
          <p14:tracePt t="358641" x="4343400" y="4543425"/>
          <p14:tracePt t="358658" x="4465638" y="4543425"/>
          <p14:tracePt t="358674" x="4586288" y="4543425"/>
          <p14:tracePt t="358691" x="4694238" y="4543425"/>
          <p14:tracePt t="358709" x="4786313" y="4543425"/>
          <p14:tracePt t="358725" x="4851400" y="4543425"/>
          <p14:tracePt t="358741" x="4886325" y="4543425"/>
          <p14:tracePt t="358758" x="4908550" y="4543425"/>
          <p14:tracePt t="358774" x="4957763" y="4543425"/>
          <p14:tracePt t="358792" x="4994275" y="4543425"/>
          <p14:tracePt t="358808" x="5008563" y="4543425"/>
          <p14:tracePt t="358825" x="5029200" y="4543425"/>
          <p14:tracePt t="358920" x="5037138" y="4551363"/>
          <p14:tracePt t="358974" x="5037138" y="4557713"/>
          <p14:tracePt t="358985" x="5037138" y="4572000"/>
          <p14:tracePt t="358992" x="5037138" y="4586288"/>
          <p14:tracePt t="358993" x="5014913" y="4622800"/>
          <p14:tracePt t="359009" x="4986338" y="4651375"/>
          <p14:tracePt t="359024" x="4972050" y="4665663"/>
          <p14:tracePt t="359042" x="4951413" y="4679950"/>
          <p14:tracePt t="359058" x="4908550" y="4708525"/>
          <p14:tracePt t="359075" x="4851400" y="4729163"/>
          <p14:tracePt t="359091" x="4786313" y="4737100"/>
          <p14:tracePt t="359108" x="4714875" y="4757738"/>
          <p14:tracePt t="359124" x="4657725" y="4772025"/>
          <p14:tracePt t="359141" x="4594225" y="4786313"/>
          <p14:tracePt t="359157" x="4514850" y="4794250"/>
          <p14:tracePt t="359174" x="4443413" y="4814888"/>
          <p14:tracePt t="359191" x="4286250" y="4822825"/>
          <p14:tracePt t="359208" x="4186238" y="4822825"/>
          <p14:tracePt t="359225" x="4043363" y="4822825"/>
          <p14:tracePt t="359241" x="3871913" y="4822825"/>
          <p14:tracePt t="359257" x="3751263" y="4822825"/>
          <p14:tracePt t="359274" x="3608388" y="4822825"/>
          <p14:tracePt t="359291" x="3514725" y="4808538"/>
          <p14:tracePt t="359307" x="3436938" y="4800600"/>
          <p14:tracePt t="359323" x="3365500" y="4800600"/>
          <p14:tracePt t="359341" x="3265488" y="4800600"/>
          <p14:tracePt t="359357" x="3157538" y="4800600"/>
          <p14:tracePt t="359374" x="2965450" y="4772025"/>
          <p14:tracePt t="359390" x="2794000" y="4772025"/>
          <p14:tracePt t="359390" x="2722563" y="4765675"/>
          <p14:tracePt t="359408" x="2622550" y="4743450"/>
          <p14:tracePt t="359424" x="2528888" y="4729163"/>
          <p14:tracePt t="359441" x="2486025" y="4722813"/>
          <p14:tracePt t="359457" x="2443163" y="4722813"/>
          <p14:tracePt t="359474" x="2408238" y="4722813"/>
          <p14:tracePt t="359490" x="2351088" y="4700588"/>
          <p14:tracePt t="359508" x="2286000" y="4694238"/>
          <p14:tracePt t="359523" x="2214563" y="4679950"/>
          <p14:tracePt t="359541" x="2151063" y="4679950"/>
          <p14:tracePt t="359557" x="2071688" y="4651375"/>
          <p14:tracePt t="359574" x="1993900" y="4651375"/>
          <p14:tracePt t="359590" x="1885950" y="4629150"/>
          <p14:tracePt t="359608" x="1843088" y="4629150"/>
          <p14:tracePt t="359624" x="1793875" y="4622800"/>
          <p14:tracePt t="359641" x="1771650" y="4622800"/>
          <p14:tracePt t="359657" x="1751013" y="4608513"/>
          <p14:tracePt t="359674" x="1679575" y="4594225"/>
          <p14:tracePt t="359690" x="1571625" y="4579938"/>
          <p14:tracePt t="359707" x="1422400" y="4543425"/>
          <p14:tracePt t="359723" x="1279525" y="4508500"/>
          <p14:tracePt t="359741" x="1143000" y="4443413"/>
          <p14:tracePt t="359756" x="1042988" y="4386263"/>
          <p14:tracePt t="359774" x="1014413" y="4365625"/>
          <p14:tracePt t="359789" x="1000125" y="4357688"/>
          <p14:tracePt t="359856" x="993775" y="4337050"/>
          <p14:tracePt t="359864" x="993775" y="4322763"/>
          <p14:tracePt t="359866" x="993775" y="4314825"/>
          <p14:tracePt t="359874" x="1000125" y="4271963"/>
          <p14:tracePt t="359890" x="1050925" y="4243388"/>
          <p14:tracePt t="359907" x="1128713" y="4237038"/>
          <p14:tracePt t="359923" x="1193800" y="4222750"/>
          <p14:tracePt t="359940" x="1285875" y="4214813"/>
          <p14:tracePt t="359956" x="1393825" y="4214813"/>
          <p14:tracePt t="359974" x="1550988" y="4214813"/>
          <p14:tracePt t="359989" x="1671638" y="4214813"/>
          <p14:tracePt t="360007" x="1779588" y="4214813"/>
          <p14:tracePt t="360024" x="1893888" y="4214813"/>
          <p14:tracePt t="360041" x="1985963" y="4214813"/>
          <p14:tracePt t="360056" x="2071688" y="4214813"/>
          <p14:tracePt t="360074" x="2200275" y="4214813"/>
          <p14:tracePt t="360090" x="2371725" y="4214813"/>
          <p14:tracePt t="360107" x="2508250" y="4214813"/>
          <p14:tracePt t="360122" x="2700338" y="4214813"/>
          <p14:tracePt t="360140" x="2943225" y="4214813"/>
          <p14:tracePt t="360156" x="3228975" y="4214813"/>
          <p14:tracePt t="360173" x="3486150" y="4214813"/>
          <p14:tracePt t="360189" x="3708400" y="4214813"/>
          <p14:tracePt t="360207" x="3886200" y="4243388"/>
          <p14:tracePt t="360223" x="3986213" y="4265613"/>
          <p14:tracePt t="360240" x="3994150" y="4265613"/>
          <p14:tracePt t="360256" x="4014788" y="4271963"/>
          <p14:tracePt t="360272" x="4037013" y="4279900"/>
          <p14:tracePt t="360289" x="4051300" y="4294188"/>
          <p14:tracePt t="360306" x="4071938" y="4300538"/>
          <p14:tracePt t="360323" x="4100513" y="4300538"/>
          <p14:tracePt t="360340" x="4137025" y="4308475"/>
          <p14:tracePt t="360356" x="4143375" y="4308475"/>
          <p14:tracePt t="360372" x="4165600" y="4308475"/>
          <p14:tracePt t="360389" x="4208463" y="4308475"/>
          <p14:tracePt t="360406" x="4251325" y="4308475"/>
          <p14:tracePt t="360423" x="4357688" y="4308475"/>
          <p14:tracePt t="360440" x="4465638" y="4222750"/>
          <p14:tracePt t="360456" x="4586288" y="4137025"/>
          <p14:tracePt t="360473" x="4700588" y="4043363"/>
          <p14:tracePt t="360489" x="4779963" y="3937000"/>
          <p14:tracePt t="360505" x="4837113" y="3851275"/>
          <p14:tracePt t="360522" x="4886325" y="3779838"/>
          <p14:tracePt t="360539" x="4929188" y="3679825"/>
          <p14:tracePt t="360555" x="4972050" y="3614738"/>
          <p14:tracePt t="360572" x="5014913" y="3557588"/>
          <p14:tracePt t="360589" x="5051425" y="3486150"/>
          <p14:tracePt t="360605" x="5100638" y="3371850"/>
          <p14:tracePt t="360622" x="5100638" y="3328988"/>
          <p14:tracePt t="360622" x="5100638" y="3314700"/>
          <p14:tracePt t="360641" x="5108575" y="3265488"/>
          <p14:tracePt t="360656" x="5108575" y="3222625"/>
          <p14:tracePt t="360673" x="5108575" y="3157538"/>
          <p14:tracePt t="360688" x="5114925" y="3079750"/>
          <p14:tracePt t="360706" x="5129213" y="3014663"/>
          <p14:tracePt t="360722" x="5151438" y="2908300"/>
          <p14:tracePt t="360739" x="5151438" y="2814638"/>
          <p14:tracePt t="360755" x="5157788" y="2708275"/>
          <p14:tracePt t="360772" x="5157788" y="2643188"/>
          <p14:tracePt t="360788" x="5157788" y="2571750"/>
          <p14:tracePt t="360805" x="5157788" y="2551113"/>
          <p14:tracePt t="360821" x="5157788" y="2528888"/>
          <p14:tracePt t="360864" x="5157788" y="2522538"/>
          <p14:tracePt t="360865" x="5157788" y="2514600"/>
          <p14:tracePt t="360872" x="5151438" y="2479675"/>
          <p14:tracePt t="360889" x="5114925" y="2465388"/>
          <p14:tracePt t="360905" x="5072063" y="2436813"/>
          <p14:tracePt t="360922" x="5008563" y="2414588"/>
          <p14:tracePt t="360938" x="4922838" y="2386013"/>
          <p14:tracePt t="360955" x="4829175" y="2365375"/>
          <p14:tracePt t="360971" x="4743450" y="2336800"/>
          <p14:tracePt t="360989" x="4665663" y="2314575"/>
          <p14:tracePt t="361005" x="4586288" y="2279650"/>
          <p14:tracePt t="361022" x="4508500" y="2271713"/>
          <p14:tracePt t="361038" x="4408488" y="2243138"/>
          <p14:tracePt t="361055" x="4343400" y="2243138"/>
          <p14:tracePt t="361071" x="4251325" y="2222500"/>
          <p14:tracePt t="361089" x="4194175" y="2222500"/>
          <p14:tracePt t="361105" x="4108450" y="2222500"/>
          <p14:tracePt t="361122" x="3979863" y="2222500"/>
          <p14:tracePt t="361138" x="3829050" y="2222500"/>
          <p14:tracePt t="361155" x="3651250" y="2222500"/>
          <p14:tracePt t="361171" x="3465513" y="2222500"/>
          <p14:tracePt t="361188" x="3322638" y="2222500"/>
          <p14:tracePt t="361204" x="3151188" y="2222500"/>
          <p14:tracePt t="361222" x="3028950" y="2222500"/>
          <p14:tracePt t="361238" x="2871788" y="2222500"/>
          <p14:tracePt t="361255" x="2714625" y="2222500"/>
          <p14:tracePt t="361271" x="2422525" y="2222500"/>
          <p14:tracePt t="361289" x="2279650" y="2208213"/>
          <p14:tracePt t="361305" x="2108200" y="2208213"/>
          <p14:tracePt t="361322" x="1928813" y="2171700"/>
          <p14:tracePt t="361337" x="1743075" y="2171700"/>
          <p14:tracePt t="361355" x="1579563" y="2157413"/>
          <p14:tracePt t="361371" x="1422400" y="2157413"/>
          <p14:tracePt t="361388" x="1322388" y="2157413"/>
          <p14:tracePt t="361404" x="1214438" y="2157413"/>
          <p14:tracePt t="361422" x="1122363" y="2157413"/>
          <p14:tracePt t="361437" x="1079500" y="2157413"/>
          <p14:tracePt t="361454" x="1042988" y="2157413"/>
          <p14:tracePt t="361471" x="1000125" y="2157413"/>
          <p14:tracePt t="361488" x="965200" y="2185988"/>
          <p14:tracePt t="361504" x="928688" y="2214563"/>
          <p14:tracePt t="361521" x="908050" y="2236788"/>
          <p14:tracePt t="361538" x="879475" y="2286000"/>
          <p14:tracePt t="361555" x="850900" y="2322513"/>
          <p14:tracePt t="361570" x="842963" y="2351088"/>
          <p14:tracePt t="361587" x="836613" y="2386013"/>
          <p14:tracePt t="361604" x="836613" y="2428875"/>
          <p14:tracePt t="361621" x="836613" y="2486025"/>
          <p14:tracePt t="361637" x="836613" y="2543175"/>
          <p14:tracePt t="361654" x="836613" y="2593975"/>
          <p14:tracePt t="361670" x="865188" y="2657475"/>
          <p14:tracePt t="361688" x="908050" y="2686050"/>
          <p14:tracePt t="361704" x="957263" y="2714625"/>
          <p14:tracePt t="361722" x="1028700" y="2765425"/>
          <p14:tracePt t="361737" x="1114425" y="2808288"/>
          <p14:tracePt t="361755" x="1214438" y="2851150"/>
          <p14:tracePt t="361771" x="1285875" y="2894013"/>
          <p14:tracePt t="361787" x="1385888" y="2936875"/>
          <p14:tracePt t="361804" x="1485900" y="2971800"/>
          <p14:tracePt t="361821" x="1608138" y="2979738"/>
          <p14:tracePt t="361837" x="1771650" y="3008313"/>
          <p14:tracePt t="361855" x="1936750" y="3043238"/>
          <p14:tracePt t="361870" x="2108200" y="3057525"/>
          <p14:tracePt t="361870" x="2214563" y="3071813"/>
          <p14:tracePt t="361888" x="2300288" y="3071813"/>
          <p14:tracePt t="361904" x="2565400" y="3108325"/>
          <p14:tracePt t="361921" x="2757488" y="3136900"/>
          <p14:tracePt t="361937" x="2936875" y="3171825"/>
          <p14:tracePt t="361954" x="3043238" y="3186113"/>
          <p14:tracePt t="361969" x="3171825" y="3194050"/>
          <p14:tracePt t="361987" x="3314700" y="3228975"/>
          <p14:tracePt t="362004" x="3443288" y="3257550"/>
          <p14:tracePt t="362021" x="3579813" y="3294063"/>
          <p14:tracePt t="362037" x="3665538" y="3300413"/>
          <p14:tracePt t="362054" x="3757613" y="3300413"/>
          <p14:tracePt t="362070" x="3814763" y="3300413"/>
          <p14:tracePt t="362070" x="3843338" y="3300413"/>
          <p14:tracePt t="362088" x="3871913" y="3300413"/>
          <p14:tracePt t="362103" x="3965575" y="3286125"/>
          <p14:tracePt t="362121" x="4014788" y="3279775"/>
          <p14:tracePt t="362136" x="4043363" y="3271838"/>
          <p14:tracePt t="362154" x="4094163" y="3257550"/>
          <p14:tracePt t="362170" x="4151313" y="3243263"/>
          <p14:tracePt t="362186" x="4208463" y="3214688"/>
          <p14:tracePt t="362203" x="4300538" y="3171825"/>
          <p14:tracePt t="362221" x="4394200" y="3114675"/>
          <p14:tracePt t="362236" x="4451350" y="3071813"/>
          <p14:tracePt t="362254" x="4479925" y="3065463"/>
          <p14:tracePt t="362269" x="4508500" y="3051175"/>
          <p14:tracePt t="362286" x="4522788" y="3036888"/>
          <p14:tracePt t="362303" x="4565650" y="2994025"/>
          <p14:tracePt t="362320" x="4586288" y="2979738"/>
          <p14:tracePt t="362336" x="4637088" y="2936875"/>
          <p14:tracePt t="362353" x="4643438" y="2928938"/>
          <p14:tracePt t="362370" x="4665663" y="2908300"/>
          <p14:tracePt t="362386" x="4686300" y="2886075"/>
          <p14:tracePt t="362402" x="4714875" y="2857500"/>
          <p14:tracePt t="362420" x="4743450" y="2828925"/>
          <p14:tracePt t="362436" x="4751388" y="2808288"/>
          <p14:tracePt t="362452" x="4757738" y="2786063"/>
          <p14:tracePt t="362469" x="4757738" y="2751138"/>
          <p14:tracePt t="362487" x="4779963" y="2728913"/>
          <p14:tracePt t="362503" x="4779963" y="2708275"/>
          <p14:tracePt t="362520" x="4786313" y="2665413"/>
          <p14:tracePt t="362536" x="4786313" y="2657475"/>
          <p14:tracePt t="362552" x="4786313" y="2636838"/>
          <p14:tracePt t="362608" x="4794250" y="2622550"/>
          <p14:tracePt t="362656" x="4794250" y="2600325"/>
          <p14:tracePt t="362664" x="4794250" y="2593975"/>
          <p14:tracePt t="362671" x="4794250" y="2586038"/>
          <p14:tracePt t="362675" x="4794250" y="2579688"/>
          <p14:tracePt t="362686" x="4794250" y="2565400"/>
          <p14:tracePt t="362703" x="4794250" y="2557463"/>
          <p14:tracePt t="362703" x="4794250" y="2551113"/>
          <p14:tracePt t="362775" x="4786313" y="2536825"/>
          <p14:tracePt t="362784" x="4743450" y="2514600"/>
          <p14:tracePt t="362791" x="4714875" y="2500313"/>
          <p14:tracePt t="362800" x="4686300" y="2500313"/>
          <p14:tracePt t="362800" x="4651375" y="2493963"/>
          <p14:tracePt t="362819" x="4622800" y="2486025"/>
          <p14:tracePt t="362820" x="4514850" y="2451100"/>
          <p14:tracePt t="362836" x="4422775" y="2443163"/>
          <p14:tracePt t="362853" x="4314825" y="2428875"/>
          <p14:tracePt t="362869" x="4222750" y="2428875"/>
          <p14:tracePt t="362885" x="4165600" y="2428875"/>
          <p14:tracePt t="362903" x="4122738" y="2428875"/>
          <p14:tracePt t="362919" x="4051300" y="2428875"/>
          <p14:tracePt t="362937" x="3994150" y="2428875"/>
          <p14:tracePt t="362952" x="3929063" y="2428875"/>
          <p14:tracePt t="362969" x="3851275" y="2428875"/>
          <p14:tracePt t="362985" x="3794125" y="2428875"/>
          <p14:tracePt t="363002" x="3714750" y="2428875"/>
          <p14:tracePt t="363018" x="3636963" y="2428875"/>
          <p14:tracePt t="363035" x="3565525" y="2428875"/>
          <p14:tracePt t="363051" x="3494088" y="2428875"/>
          <p14:tracePt t="363069" x="3394075" y="2428875"/>
          <p14:tracePt t="363085" x="3300413" y="2428875"/>
          <p14:tracePt t="363102" x="3214688" y="2428875"/>
          <p14:tracePt t="363118" x="2986088" y="2428875"/>
          <p14:tracePt t="363136" x="2828925" y="2428875"/>
          <p14:tracePt t="363152" x="2722563" y="2428875"/>
          <p14:tracePt t="363169" x="2636838" y="2408238"/>
          <p14:tracePt t="363185" x="2528888" y="2393950"/>
          <p14:tracePt t="363202" x="2493963" y="2386013"/>
          <p14:tracePt t="363219" x="2422525" y="2386013"/>
          <p14:tracePt t="363236" x="2357438" y="2386013"/>
          <p14:tracePt t="363252" x="2300288" y="2386013"/>
          <p14:tracePt t="363269" x="2222500" y="2379663"/>
          <p14:tracePt t="363285" x="2157413" y="2379663"/>
          <p14:tracePt t="363302" x="2100263" y="2357438"/>
          <p14:tracePt t="363318" x="2051050" y="2351088"/>
          <p14:tracePt t="363335" x="2014538" y="2351088"/>
          <p14:tracePt t="363352" x="1971675" y="2343150"/>
          <p14:tracePt t="363369" x="1928813" y="2343150"/>
          <p14:tracePt t="363385" x="1885950" y="2343150"/>
          <p14:tracePt t="363403" x="1828800" y="2343150"/>
          <p14:tracePt t="363418" x="1785938" y="2343150"/>
          <p14:tracePt t="363435" x="1722438" y="2328863"/>
          <p14:tracePt t="363452" x="1665288" y="2328863"/>
          <p14:tracePt t="363469" x="1608138" y="2328863"/>
          <p14:tracePt t="363484" x="1528763" y="2328863"/>
          <p14:tracePt t="363502" x="1450975" y="2328863"/>
          <p14:tracePt t="363518" x="1314450" y="2328863"/>
          <p14:tracePt t="363535" x="1171575" y="2328863"/>
          <p14:tracePt t="363552" x="950913" y="2328863"/>
          <p14:tracePt t="363568" x="842963" y="2328863"/>
          <p14:tracePt t="363584" x="800100" y="2328863"/>
          <p14:tracePt t="363602" x="779463" y="2328863"/>
          <p14:tracePt t="363618" x="750888" y="2328863"/>
          <p14:tracePt t="363635" x="722313" y="2328863"/>
          <p14:tracePt t="363651" x="708025" y="2328863"/>
          <p14:tracePt t="363668" x="700088" y="2328863"/>
          <p14:tracePt t="363685" x="657225" y="2357438"/>
          <p14:tracePt t="363702" x="650875" y="2365375"/>
          <p14:tracePt t="363718" x="622300" y="2408238"/>
          <p14:tracePt t="363735" x="622300" y="2436813"/>
          <p14:tracePt t="363751" x="614363" y="2486025"/>
          <p14:tracePt t="363768" x="614363" y="2522538"/>
          <p14:tracePt t="363784" x="614363" y="2565400"/>
          <p14:tracePt t="363802" x="628650" y="2608263"/>
          <p14:tracePt t="363818" x="679450" y="2643188"/>
          <p14:tracePt t="363835" x="736600" y="2700338"/>
          <p14:tracePt t="363850" x="814388" y="2794000"/>
          <p14:tracePt t="363869" x="908050" y="2871788"/>
          <p14:tracePt t="363884" x="1014413" y="2957513"/>
          <p14:tracePt t="363902" x="1185863" y="3065463"/>
          <p14:tracePt t="363917" x="1350963" y="3122613"/>
          <p14:tracePt t="363935" x="1550988" y="3208338"/>
          <p14:tracePt t="363951" x="1800225" y="3271838"/>
          <p14:tracePt t="363968" x="1993900" y="3294063"/>
          <p14:tracePt t="363984" x="2171700" y="3322638"/>
          <p14:tracePt t="364001" x="2314575" y="3336925"/>
          <p14:tracePt t="364017" x="2500313" y="3336925"/>
          <p14:tracePt t="364034" x="2722563" y="3336925"/>
          <p14:tracePt t="364050" x="2914650" y="3336925"/>
          <p14:tracePt t="364067" x="3036888" y="3336925"/>
          <p14:tracePt t="364083" x="3128963" y="3336925"/>
          <p14:tracePt t="364101" x="3194050" y="3336925"/>
          <p14:tracePt t="364117" x="3308350" y="3322638"/>
          <p14:tracePt t="364134" x="3386138" y="3308350"/>
          <p14:tracePt t="364150" x="3465513" y="3300413"/>
          <p14:tracePt t="364150" x="3529013" y="3271838"/>
          <p14:tracePt t="364168" x="3636963" y="3251200"/>
          <p14:tracePt t="364183" x="3751263" y="3208338"/>
          <p14:tracePt t="364200" x="3800475" y="3194050"/>
          <p14:tracePt t="364218" x="3829050" y="3186113"/>
          <p14:tracePt t="364233" x="3843338" y="3179763"/>
          <p14:tracePt t="364250" x="3851275" y="3171825"/>
          <p14:tracePt t="364266" x="3865563" y="3151188"/>
          <p14:tracePt t="364283" x="3879850" y="3114675"/>
          <p14:tracePt t="364300" x="3908425" y="3071813"/>
          <p14:tracePt t="364317" x="3937000" y="3022600"/>
          <p14:tracePt t="364334" x="3965575" y="2979738"/>
          <p14:tracePt t="364350" x="3979863" y="2951163"/>
          <p14:tracePt t="364350" x="4008438" y="2928938"/>
          <p14:tracePt t="364368" x="4037013" y="2879725"/>
          <p14:tracePt t="364384" x="4057650" y="2851150"/>
          <p14:tracePt t="364400" x="4143375" y="2786063"/>
          <p14:tracePt t="364416" x="4214813" y="2736850"/>
          <p14:tracePt t="364433" x="4365625" y="2665413"/>
          <p14:tracePt t="364450" x="4508500" y="2571750"/>
          <p14:tracePt t="364467" x="4622800" y="2543175"/>
          <p14:tracePt t="364483" x="4694238" y="2493963"/>
          <p14:tracePt t="364499" x="4751388" y="2479675"/>
          <p14:tracePt t="364516" x="4779963" y="2465388"/>
          <p14:tracePt t="364533" x="4794250" y="2443163"/>
          <p14:tracePt t="364550" x="4814888" y="2443163"/>
          <p14:tracePt t="364566" x="4851400" y="2422525"/>
          <p14:tracePt t="364583" x="4900613" y="2408238"/>
          <p14:tracePt t="364601" x="4943475" y="2400300"/>
          <p14:tracePt t="364616" x="5000625" y="2386013"/>
          <p14:tracePt t="364633" x="5100638" y="2365375"/>
          <p14:tracePt t="364650" x="5257800" y="2351088"/>
          <p14:tracePt t="364666" x="5422900" y="2314575"/>
          <p14:tracePt t="364682" x="5614988" y="2286000"/>
          <p14:tracePt t="364700" x="5786438" y="2286000"/>
          <p14:tracePt t="364718" x="5880100" y="2286000"/>
          <p14:tracePt t="364733" x="5894388" y="2286000"/>
          <p14:tracePt t="364749" x="5929313" y="2286000"/>
          <p14:tracePt t="364766" x="5951538" y="2286000"/>
          <p14:tracePt t="364783" x="6037263" y="2265363"/>
          <p14:tracePt t="364800" x="6172200" y="2193925"/>
          <p14:tracePt t="364817" x="6308725" y="2128838"/>
          <p14:tracePt t="364832" x="6423025" y="2085975"/>
          <p14:tracePt t="364850" x="6508750" y="2051050"/>
          <p14:tracePt t="364866" x="6637338" y="2008188"/>
          <p14:tracePt t="364883" x="6765925" y="1971675"/>
          <p14:tracePt t="364899" x="6872288" y="1951038"/>
          <p14:tracePt t="364916" x="6972300" y="1914525"/>
          <p14:tracePt t="364933" x="7015163" y="1908175"/>
          <p14:tracePt t="364949" x="7065963" y="1900238"/>
          <p14:tracePt t="364965" x="7137400" y="1865313"/>
          <p14:tracePt t="364983" x="7194550" y="1836738"/>
          <p14:tracePt t="365000" x="7286625" y="1793875"/>
          <p14:tracePt t="365017" x="7380288" y="1743075"/>
          <p14:tracePt t="365032" x="7472363" y="1700213"/>
          <p14:tracePt t="365050" x="7529513" y="1693863"/>
          <p14:tracePt t="365065" x="7572375" y="1685925"/>
          <p14:tracePt t="365083" x="7615238" y="1665288"/>
          <p14:tracePt t="365099" x="7666038" y="1643063"/>
          <p14:tracePt t="365116" x="7708900" y="1636713"/>
          <p14:tracePt t="365132" x="7723188" y="1636713"/>
          <p14:tracePt t="365149" x="7737475" y="1636713"/>
          <p14:tracePt t="365231" x="7743825" y="1636713"/>
          <p14:tracePt t="365240" x="7743825" y="1651000"/>
          <p14:tracePt t="365247" x="7743825" y="1665288"/>
          <p14:tracePt t="365250" x="7672388" y="1785938"/>
          <p14:tracePt t="365265" x="7600950" y="1871663"/>
          <p14:tracePt t="365283" x="7494588" y="1957388"/>
          <p14:tracePt t="365298" x="7429500" y="1985963"/>
          <p14:tracePt t="365316" x="7372350" y="1993900"/>
          <p14:tracePt t="365332" x="7366000" y="1993900"/>
          <p14:tracePt t="365385" x="7358063" y="1985963"/>
          <p14:tracePt t="365394" x="7358063" y="1957388"/>
          <p14:tracePt t="365400" x="7358063" y="1936750"/>
          <p14:tracePt t="365408" x="7358063" y="1908175"/>
          <p14:tracePt t="365408" x="7358063" y="1900238"/>
          <p14:tracePt t="365416" x="7358063" y="1865313"/>
          <p14:tracePt t="365432" x="7358063" y="1851025"/>
          <p14:tracePt t="365449" x="7366000" y="1808163"/>
          <p14:tracePt t="365466" x="7380288" y="1779588"/>
          <p14:tracePt t="365481" x="7400925" y="1765300"/>
          <p14:tracePt t="365498" x="7415213" y="1765300"/>
          <p14:tracePt t="365515" x="7423150" y="1757363"/>
          <p14:tracePt t="365532" x="7437438" y="1757363"/>
          <p14:tracePt t="365649" x="7400925" y="1757363"/>
          <p14:tracePt t="365656" x="7358063" y="1793875"/>
          <p14:tracePt t="365664" x="7300913" y="1843088"/>
          <p14:tracePt t="365674" x="7272338" y="1865313"/>
          <p14:tracePt t="365681" x="7229475" y="1900238"/>
          <p14:tracePt t="365698" x="7208838" y="1914525"/>
          <p14:tracePt t="365716" x="7200900" y="1922463"/>
          <p14:tracePt t="366652" x="7200900" y="1928813"/>
          <p14:tracePt t="366664" x="7215188" y="1928813"/>
          <p14:tracePt t="366680" x="7223125" y="1928813"/>
          <p14:tracePt t="366682" x="7258050" y="1922463"/>
          <p14:tracePt t="366698" x="7300913" y="1922463"/>
          <p14:tracePt t="366713" x="7351713" y="1908175"/>
          <p14:tracePt t="366730" x="7394575" y="1908175"/>
          <p14:tracePt t="366747" x="7466013" y="1908175"/>
          <p14:tracePt t="366764" x="7529513" y="1908175"/>
          <p14:tracePt t="366780" x="7594600" y="1908175"/>
          <p14:tracePt t="366797" x="7637463" y="1908175"/>
          <p14:tracePt t="366813" x="7658100" y="1908175"/>
          <p14:tracePt t="366888" x="7666038" y="1908175"/>
          <p14:tracePt t="366894" x="7666038" y="1914525"/>
          <p14:tracePt t="366899" x="7658100" y="1943100"/>
          <p14:tracePt t="366913" x="7572375" y="1979613"/>
          <p14:tracePt t="366930" x="7458075" y="2014538"/>
          <p14:tracePt t="366946" x="7337425" y="2022475"/>
          <p14:tracePt t="366963" x="7194550" y="2036763"/>
          <p14:tracePt t="366979" x="7023100" y="2036763"/>
          <p14:tracePt t="366996" x="6843713" y="2036763"/>
          <p14:tracePt t="367013" x="6686550" y="2036763"/>
          <p14:tracePt t="367030" x="6600825" y="2036763"/>
          <p14:tracePt t="367046" x="6557963" y="2036763"/>
          <p14:tracePt t="367046" x="6537325" y="2036763"/>
          <p14:tracePt t="367064" x="6529388" y="2036763"/>
          <p14:tracePt t="367144" x="6523038" y="2036763"/>
          <p14:tracePt t="367154" x="6500813" y="2036763"/>
          <p14:tracePt t="367158" x="6494463" y="2036763"/>
          <p14:tracePt t="367165" x="6451600" y="2043113"/>
          <p14:tracePt t="367179" x="6380163" y="2043113"/>
          <p14:tracePt t="367197" x="6329363" y="2043113"/>
          <p14:tracePt t="367212" x="6294438" y="2043113"/>
          <p14:tracePt t="367230" x="6251575" y="2043113"/>
          <p14:tracePt t="367245" x="6223000" y="2043113"/>
          <p14:tracePt t="367263" x="6194425" y="2043113"/>
          <p14:tracePt t="367279" x="6157913" y="2043113"/>
          <p14:tracePt t="367297" x="6115050" y="2043113"/>
          <p14:tracePt t="367312" x="6057900" y="2043113"/>
          <p14:tracePt t="367330" x="6015038" y="2043113"/>
          <p14:tracePt t="367346" x="5972175" y="2043113"/>
          <p14:tracePt t="367362" x="5937250" y="2043113"/>
          <p14:tracePt t="367379" x="5915025" y="2043113"/>
          <p14:tracePt t="367396" x="5900738" y="2043113"/>
          <p14:tracePt t="367412" x="5872163" y="2043113"/>
          <p14:tracePt t="367429" x="5837238" y="2043113"/>
          <p14:tracePt t="367445" x="5786438" y="2043113"/>
          <p14:tracePt t="367462" x="5722938" y="2043113"/>
          <p14:tracePt t="367479" x="5672138" y="2043113"/>
          <p14:tracePt t="367496" x="5629275" y="2043113"/>
          <p14:tracePt t="367512" x="5586413" y="2043113"/>
          <p14:tracePt t="367530" x="5551488" y="2043113"/>
          <p14:tracePt t="367545" x="5486400" y="2043113"/>
          <p14:tracePt t="367563" x="5408613" y="2043113"/>
          <p14:tracePt t="367578" x="5357813" y="2043113"/>
          <p14:tracePt t="367596" x="5308600" y="2043113"/>
          <p14:tracePt t="367612" x="5257800" y="2043113"/>
          <p14:tracePt t="367629" x="5214938" y="2043113"/>
          <p14:tracePt t="367645" x="5165725" y="2043113"/>
          <p14:tracePt t="367662" x="5122863" y="2043113"/>
          <p14:tracePt t="367679" x="5086350" y="2043113"/>
          <p14:tracePt t="367695" x="5014913" y="2043113"/>
          <p14:tracePt t="367712" x="4908550" y="2043113"/>
          <p14:tracePt t="367729" x="4765675" y="2043113"/>
          <p14:tracePt t="367746" x="4643438" y="2043113"/>
          <p14:tracePt t="367762" x="4565650" y="2022475"/>
          <p14:tracePt t="367779" x="4437063" y="2000250"/>
          <p14:tracePt t="367796" x="4257675" y="1936750"/>
          <p14:tracePt t="367811" x="4122738" y="1900238"/>
          <p14:tracePt t="367829" x="3986213" y="1828800"/>
          <p14:tracePt t="367845" x="3871913" y="1779588"/>
          <p14:tracePt t="367863" x="3808413" y="1757363"/>
          <p14:tracePt t="367878" x="3794125" y="1757363"/>
          <p14:tracePt t="367878" x="3786188" y="1757363"/>
          <p14:tracePt t="368000" x="3779838" y="1751013"/>
          <p14:tracePt t="368008" x="3779838" y="1743075"/>
          <p14:tracePt t="368020" x="3786188" y="1736725"/>
          <p14:tracePt t="368021" x="3800475" y="1728788"/>
          <p14:tracePt t="368029" x="3843338" y="1714500"/>
          <p14:tracePt t="368045" x="3886200" y="1685925"/>
          <p14:tracePt t="368062" x="4000500" y="1651000"/>
          <p14:tracePt t="368078" x="4114800" y="1622425"/>
          <p14:tracePt t="368078" x="4186238" y="1579563"/>
          <p14:tracePt t="368096" x="4243388" y="1571625"/>
          <p14:tracePt t="368111" x="4443413" y="1557338"/>
          <p14:tracePt t="368129" x="4551363" y="1550988"/>
          <p14:tracePt t="368144" x="4686300" y="1550988"/>
          <p14:tracePt t="368161" x="4779963" y="1550988"/>
          <p14:tracePt t="368178" x="4886325" y="1550988"/>
          <p14:tracePt t="368195" x="4994275" y="1550988"/>
          <p14:tracePt t="368211" x="5080000" y="1550988"/>
          <p14:tracePt t="368228" x="5157788" y="1550988"/>
          <p14:tracePt t="368245" x="5265738" y="1550988"/>
          <p14:tracePt t="368262" x="5357813" y="1550988"/>
          <p14:tracePt t="368277" x="5465763" y="1550988"/>
          <p14:tracePt t="368295" x="5572125" y="1571625"/>
          <p14:tracePt t="368310" x="5657850" y="1585913"/>
          <p14:tracePt t="368329" x="5722938" y="1585913"/>
          <p14:tracePt t="368344" x="5794375" y="1593850"/>
          <p14:tracePt t="368362" x="5857875" y="1600200"/>
          <p14:tracePt t="368377" x="5937250" y="1622425"/>
          <p14:tracePt t="368395" x="6008688" y="1636713"/>
          <p14:tracePt t="368411" x="6086475" y="1643063"/>
          <p14:tracePt t="368428" x="6143625" y="1651000"/>
          <p14:tracePt t="368444" x="6180138" y="1651000"/>
          <p14:tracePt t="368461" x="6200775" y="1651000"/>
          <p14:tracePt t="368477" x="6229350" y="1671638"/>
          <p14:tracePt t="368494" x="6286500" y="1685925"/>
          <p14:tracePt t="368510" x="6400800" y="1736725"/>
          <p14:tracePt t="368528" x="6443663" y="1757363"/>
          <p14:tracePt t="368544" x="6480175" y="1785938"/>
          <p14:tracePt t="368561" x="6508750" y="1793875"/>
          <p14:tracePt t="368577" x="6551613" y="1828800"/>
          <p14:tracePt t="368594" x="6572250" y="1851025"/>
          <p14:tracePt t="368611" x="6600825" y="1885950"/>
          <p14:tracePt t="368627" x="6608763" y="1900238"/>
          <p14:tracePt t="368644" x="6608763" y="1922463"/>
          <p14:tracePt t="368660" x="6608763" y="1993900"/>
          <p14:tracePt t="368677" x="6594475" y="2051050"/>
          <p14:tracePt t="368693" x="6451600" y="2093913"/>
          <p14:tracePt t="368711" x="6257925" y="2151063"/>
          <p14:tracePt t="368711" x="6137275" y="2165350"/>
          <p14:tracePt t="368728" x="5943600" y="2179638"/>
          <p14:tracePt t="368744" x="5737225" y="2185988"/>
          <p14:tracePt t="368760" x="5580063" y="2185988"/>
          <p14:tracePt t="368778" x="5437188" y="2185988"/>
          <p14:tracePt t="368794" x="5280025" y="2185988"/>
          <p14:tracePt t="368811" x="5137150" y="2214563"/>
          <p14:tracePt t="368827" x="5043488" y="2214563"/>
          <p14:tracePt t="368844" x="5000625" y="2214563"/>
          <p14:tracePt t="368861" x="4979988" y="2214563"/>
          <p14:tracePt t="368877" x="4965700" y="2214563"/>
          <p14:tracePt t="368894" x="4943475" y="2214563"/>
          <p14:tracePt t="368910" x="4914900" y="2222500"/>
          <p14:tracePt t="368926" x="4886325" y="2222500"/>
          <p14:tracePt t="369072" x="4900613" y="2214563"/>
          <p14:tracePt t="369080" x="4979988" y="2200275"/>
          <p14:tracePt t="369081" x="5057775" y="2185988"/>
          <p14:tracePt t="369093" x="5200650" y="2136775"/>
          <p14:tracePt t="369110" x="5329238" y="2100263"/>
          <p14:tracePt t="369126" x="5486400" y="2079625"/>
          <p14:tracePt t="369144" x="5565775" y="2071688"/>
          <p14:tracePt t="369160" x="5608638" y="2051050"/>
          <p14:tracePt t="369177" x="5665788" y="2043113"/>
          <p14:tracePt t="369193" x="5722938" y="2036763"/>
          <p14:tracePt t="369211" x="5800725" y="2036763"/>
          <p14:tracePt t="369227" x="5851525" y="2028825"/>
          <p14:tracePt t="369243" x="5943600" y="2000250"/>
          <p14:tracePt t="369260" x="6037263" y="1993900"/>
          <p14:tracePt t="369278" x="6115050" y="1993900"/>
          <p14:tracePt t="369293" x="6194425" y="1993900"/>
          <p14:tracePt t="369310" x="6257925" y="1993900"/>
          <p14:tracePt t="369326" x="6337300" y="1993900"/>
          <p14:tracePt t="369343" x="6408738" y="1965325"/>
          <p14:tracePt t="369360" x="6443663" y="1951038"/>
          <p14:tracePt t="369377" x="6500813" y="1922463"/>
          <p14:tracePt t="369393" x="6523038" y="1893888"/>
          <p14:tracePt t="369593" x="6486525" y="1893888"/>
          <p14:tracePt t="369600" x="6365875" y="1893888"/>
          <p14:tracePt t="369605" x="6280150" y="1893888"/>
          <p14:tracePt t="369610" x="6100763" y="1928813"/>
          <p14:tracePt t="369626" x="5908675" y="1951038"/>
          <p14:tracePt t="369643" x="5765800" y="1979613"/>
          <p14:tracePt t="369659" x="5608638" y="1979613"/>
          <p14:tracePt t="369676" x="5451475" y="1979613"/>
          <p14:tracePt t="369693" x="5280025" y="1979613"/>
          <p14:tracePt t="369710" x="5108575" y="1979613"/>
          <p14:tracePt t="369726" x="4979988" y="1971675"/>
          <p14:tracePt t="369743" x="4900613" y="1965325"/>
          <p14:tracePt t="369759" x="4879975" y="1965325"/>
          <p14:tracePt t="369824" x="4865688" y="1965325"/>
          <p14:tracePt t="369838" x="4851400" y="1965325"/>
          <p14:tracePt t="369872" x="4829175" y="1985963"/>
          <p14:tracePt t="369879" x="4829175" y="2051050"/>
          <p14:tracePt t="369892" x="4794250" y="2114550"/>
          <p14:tracePt t="369895" x="4772025" y="2208213"/>
          <p14:tracePt t="369908" x="4737100" y="2293938"/>
          <p14:tracePt t="369925" x="4694238" y="2386013"/>
          <p14:tracePt t="369943" x="4672013" y="2465388"/>
          <p14:tracePt t="369959" x="4637088" y="2579688"/>
          <p14:tracePt t="369975" x="4594225" y="2651125"/>
          <p14:tracePt t="369992" x="4572000" y="2693988"/>
          <p14:tracePt t="370009" x="4565650" y="2700338"/>
          <p14:tracePt t="370176" x="4586288" y="2693988"/>
          <p14:tracePt t="370184" x="4665663" y="2686050"/>
          <p14:tracePt t="370193" x="4757738" y="2651125"/>
          <p14:tracePt t="370208" x="4829175" y="2628900"/>
          <p14:tracePt t="370225" x="4843463" y="2628900"/>
          <p14:tracePt t="370241" x="4851400" y="2628900"/>
          <p14:tracePt t="370312" x="4843463" y="2628900"/>
          <p14:tracePt t="370319" x="4822825" y="2628900"/>
          <p14:tracePt t="370326" x="4737100" y="2636838"/>
          <p14:tracePt t="370342" x="4557713" y="2657475"/>
          <p14:tracePt t="370358" x="4314825" y="2686050"/>
          <p14:tracePt t="370374" x="3994150" y="2686050"/>
          <p14:tracePt t="370391" x="3614738" y="2686050"/>
          <p14:tracePt t="370409" x="3371850" y="2686050"/>
          <p14:tracePt t="370424" x="3200400" y="2686050"/>
          <p14:tracePt t="370441" x="2994025" y="2686050"/>
          <p14:tracePt t="370458" x="2836863" y="2686050"/>
          <p14:tracePt t="370475" x="2628900" y="2686050"/>
          <p14:tracePt t="370491" x="2408238" y="2686050"/>
          <p14:tracePt t="370508" x="2286000" y="2686050"/>
          <p14:tracePt t="370526" x="2165350" y="2686050"/>
          <p14:tracePt t="370541" x="2028825" y="2722563"/>
          <p14:tracePt t="370558" x="1922463" y="2722563"/>
          <p14:tracePt t="370575" x="1779588" y="2736850"/>
          <p14:tracePt t="370592" x="1671638" y="2743200"/>
          <p14:tracePt t="370608" x="1614488" y="2751138"/>
          <p14:tracePt t="370624" x="1585913" y="2751138"/>
          <p14:tracePt t="370641" x="1557338" y="2751138"/>
          <p14:tracePt t="370776" x="1593850" y="2751138"/>
          <p14:tracePt t="370784" x="1714500" y="2751138"/>
          <p14:tracePt t="370792" x="2157413" y="2751138"/>
          <p14:tracePt t="370808" x="2528888" y="2751138"/>
          <p14:tracePt t="370824" x="3008313" y="2751138"/>
          <p14:tracePt t="370841" x="3500438" y="2751138"/>
          <p14:tracePt t="370858" x="3879850" y="2814638"/>
          <p14:tracePt t="370874" x="4108450" y="2857500"/>
          <p14:tracePt t="370891" x="4251325" y="2865438"/>
          <p14:tracePt t="370907" x="4343400" y="2865438"/>
          <p14:tracePt t="370924" x="4414838" y="2865438"/>
          <p14:tracePt t="370940" x="4494213" y="2865438"/>
          <p14:tracePt t="370957" x="4572000" y="2865438"/>
          <p14:tracePt t="370973" x="4629150" y="2865438"/>
          <p14:tracePt t="370991" x="4672013" y="2865438"/>
          <p14:tracePt t="371007" x="4729163" y="2865438"/>
          <p14:tracePt t="371025" x="4800600" y="2865438"/>
          <p14:tracePt t="371040" x="4843463" y="2865438"/>
          <p14:tracePt t="371057" x="4851400" y="2865438"/>
          <p14:tracePt t="371192" x="4857750" y="2865438"/>
          <p14:tracePt t="371240" x="4851400" y="2857500"/>
          <p14:tracePt t="371250" x="4779963" y="2851150"/>
          <p14:tracePt t="371251" x="4743450" y="2851150"/>
          <p14:tracePt t="371259" x="4586288" y="2808288"/>
          <p14:tracePt t="371273" x="4408488" y="2808288"/>
          <p14:tracePt t="371291" x="4186238" y="2808288"/>
          <p14:tracePt t="371306" x="3979863" y="2808288"/>
          <p14:tracePt t="371324" x="3794125" y="2808288"/>
          <p14:tracePt t="371340" x="3651250" y="2808288"/>
          <p14:tracePt t="371357" x="3522663" y="2808288"/>
          <p14:tracePt t="371373" x="3379788" y="2808288"/>
          <p14:tracePt t="371390" x="3208338" y="2808288"/>
          <p14:tracePt t="371406" x="2900363" y="2808288"/>
          <p14:tracePt t="371423" x="2757488" y="2808288"/>
          <p14:tracePt t="371440" x="2622550" y="2808288"/>
          <p14:tracePt t="371457" x="2500313" y="2808288"/>
          <p14:tracePt t="371473" x="2371725" y="2808288"/>
          <p14:tracePt t="371490" x="2236788" y="2808288"/>
          <p14:tracePt t="371506" x="2079625" y="2808288"/>
          <p14:tracePt t="371524" x="1908175" y="2808288"/>
          <p14:tracePt t="371540" x="1751013" y="2808288"/>
          <p14:tracePt t="371557" x="1643063" y="2808288"/>
          <p14:tracePt t="371573" x="1614488" y="2808288"/>
          <p14:tracePt t="371687" x="1751013" y="2836863"/>
          <p14:tracePt t="371698" x="1857375" y="2894013"/>
          <p14:tracePt t="371703" x="2000250" y="2979738"/>
          <p14:tracePt t="371711" x="2236788" y="3128963"/>
          <p14:tracePt t="371723" x="2414588" y="3308350"/>
          <p14:tracePt t="371739" x="2565400" y="3471863"/>
          <p14:tracePt t="371757" x="2671763" y="3636963"/>
          <p14:tracePt t="371772" x="2765425" y="3822700"/>
          <p14:tracePt t="371790" x="2871788" y="4029075"/>
          <p14:tracePt t="371806" x="2943225" y="4165600"/>
          <p14:tracePt t="371806" x="3000375" y="4257675"/>
          <p14:tracePt t="371823" x="3057525" y="4357688"/>
          <p14:tracePt t="371839" x="3086100" y="4414838"/>
          <p14:tracePt t="371855" x="3108325" y="4443413"/>
          <p14:tracePt t="371872" x="3143250" y="4457700"/>
          <p14:tracePt t="371890" x="3157538" y="4471988"/>
          <p14:tracePt t="371905" x="3200400" y="4471988"/>
          <p14:tracePt t="371923" x="3279775" y="4494213"/>
          <p14:tracePt t="371939" x="3443288" y="4529138"/>
          <p14:tracePt t="371956" x="3636963" y="4557713"/>
          <p14:tracePt t="371972" x="3814763" y="4594225"/>
          <p14:tracePt t="371990" x="4037013" y="4608513"/>
          <p14:tracePt t="372005" x="4229100" y="4608513"/>
          <p14:tracePt t="372023" x="4343400" y="4637088"/>
          <p14:tracePt t="372038" x="4414838" y="4637088"/>
          <p14:tracePt t="372056" x="4451350" y="4637088"/>
          <p14:tracePt t="372072" x="4500563" y="4637088"/>
          <p14:tracePt t="372090" x="4565650" y="4637088"/>
          <p14:tracePt t="372106" x="4622800" y="4637088"/>
          <p14:tracePt t="372123" x="4672013" y="4637088"/>
          <p14:tracePt t="372139" x="4714875" y="4637088"/>
          <p14:tracePt t="372156" x="4743450" y="4637088"/>
          <p14:tracePt t="372312" x="4729163" y="4637088"/>
          <p14:tracePt t="372320" x="4679950" y="4637088"/>
          <p14:tracePt t="372327" x="4608513" y="4637088"/>
          <p14:tracePt t="372336" x="4586288" y="4637088"/>
          <p14:tracePt t="372340" x="4437063" y="4637088"/>
          <p14:tracePt t="372355" x="4314825" y="4637088"/>
          <p14:tracePt t="372372" x="4208463" y="4637088"/>
          <p14:tracePt t="372388" x="4129088" y="4637088"/>
          <p14:tracePt t="372406" x="4071938" y="4637088"/>
          <p14:tracePt t="372421" x="4022725" y="4637088"/>
          <p14:tracePt t="372440" x="3929063" y="4637088"/>
          <p14:tracePt t="372455" x="3814763" y="4637088"/>
          <p14:tracePt t="372472" x="3736975" y="4629150"/>
          <p14:tracePt t="372489" x="3665538" y="4622800"/>
          <p14:tracePt t="372505" x="3586163" y="4600575"/>
          <p14:tracePt t="372521" x="3479800" y="4600575"/>
          <p14:tracePt t="372539" x="3394075" y="4600575"/>
          <p14:tracePt t="372554" x="3314700" y="4600575"/>
          <p14:tracePt t="372572" x="3243263" y="4600575"/>
          <p14:tracePt t="372588" x="3200400" y="4600575"/>
          <p14:tracePt t="372605" x="3143250" y="4586288"/>
          <p14:tracePt t="372621" x="3100388" y="4579938"/>
          <p14:tracePt t="372638" x="3036888" y="4551363"/>
          <p14:tracePt t="372654" x="2936875" y="4543425"/>
          <p14:tracePt t="372673" x="2871788" y="4543425"/>
          <p14:tracePt t="372688" x="2828925" y="4543425"/>
          <p14:tracePt t="372707" x="2771775" y="4522788"/>
          <p14:tracePt t="372721" x="2714625" y="4522788"/>
          <p14:tracePt t="372738" x="2657475" y="4500563"/>
          <p14:tracePt t="372755" x="2586038" y="4500563"/>
          <p14:tracePt t="372772" x="2528888" y="4500563"/>
          <p14:tracePt t="372788" x="2471738" y="4500563"/>
          <p14:tracePt t="372805" x="2428875" y="4500563"/>
          <p14:tracePt t="372821" x="2408238" y="4500563"/>
          <p14:tracePt t="372838" x="2400300" y="4500563"/>
          <p14:tracePt t="372854" x="2379663" y="4500563"/>
          <p14:tracePt t="372872" x="2322513" y="4500563"/>
          <p14:tracePt t="372887" x="2279650" y="4500563"/>
          <p14:tracePt t="372905" x="2214563" y="4500563"/>
          <p14:tracePt t="372921" x="2143125" y="4500563"/>
          <p14:tracePt t="372938" x="2093913" y="4500563"/>
          <p14:tracePt t="372954" x="2036763" y="4500563"/>
          <p14:tracePt t="372971" x="1971675" y="4500563"/>
          <p14:tracePt t="372988" x="1914525" y="4500563"/>
          <p14:tracePt t="373004" x="1871663" y="4500563"/>
          <p14:tracePt t="373021" x="1814513" y="4500563"/>
          <p14:tracePt t="373038" x="1757363" y="4500563"/>
          <p14:tracePt t="373054" x="1714500" y="4500563"/>
          <p14:tracePt t="373070" x="1636713" y="4500563"/>
          <p14:tracePt t="373088" x="1593850" y="4500563"/>
          <p14:tracePt t="373105" x="1557338" y="4500563"/>
          <p14:tracePt t="373121" x="1543050" y="4500563"/>
          <p14:tracePt t="373138" x="1536700" y="4500563"/>
          <p14:tracePt t="373223" x="1550988" y="4500563"/>
          <p14:tracePt t="373231" x="1557338" y="4500563"/>
          <p14:tracePt t="373240" x="1593850" y="4500563"/>
          <p14:tracePt t="373241" x="1628775" y="4514850"/>
          <p14:tracePt t="373253" x="1751013" y="4514850"/>
          <p14:tracePt t="373271" x="1957388" y="4514850"/>
          <p14:tracePt t="373287" x="2286000" y="4529138"/>
          <p14:tracePt t="373305" x="2428875" y="4551363"/>
          <p14:tracePt t="373320" x="2593975" y="4579938"/>
          <p14:tracePt t="373338" x="2751138" y="4586288"/>
          <p14:tracePt t="373354" x="2879725" y="4614863"/>
          <p14:tracePt t="373371" x="3000375" y="4614863"/>
          <p14:tracePt t="373387" x="3108325" y="4614863"/>
          <p14:tracePt t="373404" x="3214688" y="4614863"/>
          <p14:tracePt t="373421" x="3294063" y="4614863"/>
          <p14:tracePt t="373437" x="3379788" y="4614863"/>
          <p14:tracePt t="373453" x="3457575" y="4614863"/>
          <p14:tracePt t="373453" x="3508375" y="4614863"/>
          <p14:tracePt t="373472" x="3551238" y="4614863"/>
          <p14:tracePt t="373487" x="3679825" y="4614863"/>
          <p14:tracePt t="373504" x="3757613" y="4614863"/>
          <p14:tracePt t="373520" x="3843338" y="4614863"/>
          <p14:tracePt t="373537" x="3937000" y="4614863"/>
          <p14:tracePt t="373554" x="4008438" y="4622800"/>
          <p14:tracePt t="373570" x="4065588" y="4629150"/>
          <p14:tracePt t="373586" x="4086225" y="4629150"/>
          <p14:tracePt t="373603" x="4129088" y="4637088"/>
          <p14:tracePt t="373620" x="4171950" y="4637088"/>
          <p14:tracePt t="373637" x="4214813" y="4637088"/>
          <p14:tracePt t="373653" x="4265613" y="4637088"/>
          <p14:tracePt t="373671" x="4294188" y="4637088"/>
          <p14:tracePt t="373686" x="4322763" y="4657725"/>
          <p14:tracePt t="373704" x="4343400" y="4657725"/>
          <p14:tracePt t="373720" x="4365625" y="4665663"/>
          <p14:tracePt t="373737" x="4371975" y="4665663"/>
          <p14:tracePt t="373754" x="4386263" y="4665663"/>
          <p14:tracePt t="373771" x="4400550" y="4665663"/>
          <p14:tracePt t="373787" x="4408488" y="4665663"/>
          <p14:tracePt t="373803" x="4451350" y="4665663"/>
          <p14:tracePt t="373819" x="4479925" y="4665663"/>
          <p14:tracePt t="373837" x="4508500" y="4665663"/>
          <p14:tracePt t="373904" x="4522788" y="4665663"/>
          <p14:tracePt t="373919" x="4529138" y="4665663"/>
          <p14:tracePt t="374064" x="4494213" y="4665663"/>
          <p14:tracePt t="374072" x="4437063" y="4665663"/>
          <p14:tracePt t="374079" x="4351338" y="4665663"/>
          <p14:tracePt t="374088" x="4179888" y="4665663"/>
          <p14:tracePt t="374103" x="3922713" y="4665663"/>
          <p14:tracePt t="374120" x="3814763" y="4665663"/>
          <p14:tracePt t="374137" x="3722688" y="4665663"/>
          <p14:tracePt t="374153" x="3665538" y="4665663"/>
          <p14:tracePt t="374169" x="3622675" y="4665663"/>
          <p14:tracePt t="374186" x="3579813" y="4665663"/>
          <p14:tracePt t="374202" x="3514725" y="4665663"/>
          <p14:tracePt t="374220" x="3457575" y="4672013"/>
          <p14:tracePt t="374235" x="3400425" y="4679950"/>
          <p14:tracePt t="374252" x="3371850" y="4694238"/>
          <p14:tracePt t="374336" x="3365500" y="4700588"/>
          <p14:tracePt t="374352" x="3351213" y="4708525"/>
          <p14:tracePt t="374368" x="3328988" y="4714875"/>
          <p14:tracePt t="374616" x="3328988" y="4700588"/>
          <p14:tracePt t="374625" x="3336925" y="4637088"/>
          <p14:tracePt t="374635" x="3343275" y="4608513"/>
          <p14:tracePt t="374636" x="3371850" y="4529138"/>
          <p14:tracePt t="374653" x="3408363" y="4443413"/>
          <p14:tracePt t="374668" x="3451225" y="4343400"/>
          <p14:tracePt t="374685" x="3494088" y="4243388"/>
          <p14:tracePt t="374702" x="3557588" y="4094163"/>
          <p14:tracePt t="374702" x="3579813" y="4022725"/>
          <p14:tracePt t="374719" x="3600450" y="3979863"/>
          <p14:tracePt t="374735" x="3665538" y="3757613"/>
          <p14:tracePt t="374752" x="3671888" y="3636963"/>
          <p14:tracePt t="374768" x="3694113" y="3536950"/>
          <p14:tracePt t="374785" x="3757613" y="3408363"/>
          <p14:tracePt t="374801" x="3794125" y="3271838"/>
          <p14:tracePt t="374819" x="3814763" y="3165475"/>
          <p14:tracePt t="374835" x="3865563" y="3051175"/>
          <p14:tracePt t="374852" x="3894138" y="2986088"/>
          <p14:tracePt t="374868" x="3922713" y="2908300"/>
          <p14:tracePt t="374885" x="3965575" y="2836863"/>
          <p14:tracePt t="374901" x="4000500" y="2765425"/>
          <p14:tracePt t="374919" x="4014788" y="2728913"/>
          <p14:tracePt t="374935" x="4037013" y="2657475"/>
          <p14:tracePt t="374952" x="4057650" y="2593975"/>
          <p14:tracePt t="374968" x="4100513" y="2543175"/>
          <p14:tracePt t="374985" x="4108450" y="2508250"/>
          <p14:tracePt t="375144" x="4094163" y="2522538"/>
          <p14:tracePt t="375152" x="4079875" y="2543175"/>
          <p14:tracePt t="375153" x="4051300" y="2600325"/>
          <p14:tracePt t="375168" x="3994150" y="2686050"/>
          <p14:tracePt t="375185" x="3937000" y="2814638"/>
          <p14:tracePt t="375201" x="3900488" y="2928938"/>
          <p14:tracePt t="375219" x="3857625" y="3028950"/>
          <p14:tracePt t="375234" x="3794125" y="3151188"/>
          <p14:tracePt t="375252" x="3743325" y="3300413"/>
          <p14:tracePt t="375267" x="3679825" y="3443288"/>
          <p14:tracePt t="375285" x="3643313" y="3557588"/>
          <p14:tracePt t="375301" x="3600450" y="3651250"/>
          <p14:tracePt t="375318" x="3571875" y="3714750"/>
          <p14:tracePt t="375334" x="3551238" y="3765550"/>
          <p14:tracePt t="375334" x="3543300" y="3800475"/>
          <p14:tracePt t="375352" x="3522663" y="3851275"/>
          <p14:tracePt t="375367" x="3514725" y="3914775"/>
          <p14:tracePt t="375385" x="3486150" y="3986213"/>
          <p14:tracePt t="375401" x="3471863" y="4065588"/>
          <p14:tracePt t="375418" x="3451225" y="4157663"/>
          <p14:tracePt t="375434" x="3414713" y="4286250"/>
          <p14:tracePt t="375451" x="3400425" y="4365625"/>
          <p14:tracePt t="375467" x="3379788" y="4408488"/>
          <p14:tracePt t="375858" x="3379788" y="4414838"/>
          <p14:tracePt t="375928" x="3386138" y="4414838"/>
          <p14:tracePt t="375937" x="3408363" y="4422775"/>
          <p14:tracePt t="375939" x="3429000" y="4422775"/>
          <p14:tracePt t="375950" x="3471863" y="4437063"/>
          <p14:tracePt t="375966" x="3557588" y="4437063"/>
          <p14:tracePt t="375984" x="3629025" y="4437063"/>
          <p14:tracePt t="376001" x="3786188" y="4437063"/>
          <p14:tracePt t="376017" x="3986213" y="4437063"/>
          <p14:tracePt t="376033" x="4194175" y="4437063"/>
          <p14:tracePt t="376050" x="4351338" y="4437063"/>
          <p14:tracePt t="376066" x="4457700" y="4437063"/>
          <p14:tracePt t="376083" x="4543425" y="4429125"/>
          <p14:tracePt t="376099" x="4622800" y="4408488"/>
          <p14:tracePt t="376116" x="4708525" y="4408488"/>
          <p14:tracePt t="376133" x="4814888" y="4408488"/>
          <p14:tracePt t="376150" x="4908550" y="4408488"/>
          <p14:tracePt t="376167" x="5022850" y="4408488"/>
          <p14:tracePt t="376184" x="5080000" y="4408488"/>
          <p14:tracePt t="376199" x="5157788" y="4408488"/>
          <p14:tracePt t="376218" x="5251450" y="4408488"/>
          <p14:tracePt t="376233" x="5337175" y="4408488"/>
          <p14:tracePt t="376249" x="5408613" y="4408488"/>
          <p14:tracePt t="376266" x="5472113" y="4408488"/>
          <p14:tracePt t="376282" x="5514975" y="4408488"/>
          <p14:tracePt t="376300" x="5557838" y="4408488"/>
          <p14:tracePt t="376316" x="5622925" y="4408488"/>
          <p14:tracePt t="376334" x="5715000" y="4408488"/>
          <p14:tracePt t="376349" x="5772150" y="4408488"/>
          <p14:tracePt t="376366" x="5815013" y="4408488"/>
          <p14:tracePt t="376382" x="5822950" y="4408488"/>
          <p14:tracePt t="376536" x="5822950" y="4414838"/>
          <p14:tracePt t="376600" x="5808663" y="4437063"/>
          <p14:tracePt t="376607" x="5800725" y="4443413"/>
          <p14:tracePt t="376615" x="5786438" y="4457700"/>
          <p14:tracePt t="376632" x="5780088" y="4465638"/>
          <p14:tracePt t="376634" x="5737225" y="4500563"/>
          <p14:tracePt t="376649" x="5722938" y="4508500"/>
          <p14:tracePt t="376666" x="5715000" y="4508500"/>
          <p14:tracePt t="376682" x="5686425" y="4508500"/>
          <p14:tracePt t="376700" x="5651500" y="4529138"/>
          <p14:tracePt t="376716" x="5629275" y="4529138"/>
          <p14:tracePt t="376733" x="5586413" y="4529138"/>
          <p14:tracePt t="376749" x="5522913" y="4529138"/>
          <p14:tracePt t="376766" x="5494338" y="4529138"/>
          <p14:tracePt t="376782" x="5472113" y="4529138"/>
          <p14:tracePt t="376799" x="5422900" y="4529138"/>
          <p14:tracePt t="376815" x="5394325" y="4529138"/>
          <p14:tracePt t="376833" x="5380038" y="4529138"/>
          <p14:tracePt t="376848" x="5365750" y="4529138"/>
          <p14:tracePt t="376866" x="5337175" y="4529138"/>
          <p14:tracePt t="376882" x="5314950" y="4529138"/>
          <p14:tracePt t="376899" x="5300663" y="4529138"/>
          <p14:tracePt t="376976" x="5286375" y="4529138"/>
          <p14:tracePt t="376984" x="5272088" y="4529138"/>
          <p14:tracePt t="376991" x="5229225" y="4529138"/>
          <p14:tracePt t="376998" x="5172075" y="4529138"/>
          <p14:tracePt t="377016" x="5072063" y="4537075"/>
          <p14:tracePt t="377032" x="4994275" y="4543425"/>
          <p14:tracePt t="377048" x="4937125" y="4557713"/>
          <p14:tracePt t="377065" x="4843463" y="4579938"/>
          <p14:tracePt t="377081" x="4700588" y="4579938"/>
          <p14:tracePt t="377100" x="4514850" y="4579938"/>
          <p14:tracePt t="377115" x="4271963" y="4579938"/>
          <p14:tracePt t="377132" x="4100513" y="4579938"/>
          <p14:tracePt t="377149" x="3971925" y="4557713"/>
          <p14:tracePt t="377166" x="3886200" y="4551363"/>
          <p14:tracePt t="377182" x="3857625" y="4551363"/>
          <p14:tracePt t="377199" x="3829050" y="4551363"/>
          <p14:tracePt t="377199" x="3814763" y="4551363"/>
          <p14:tracePt t="377215" x="3743325" y="4551363"/>
          <p14:tracePt t="377232" x="3679825" y="4551363"/>
          <p14:tracePt t="377248" x="3614738" y="4551363"/>
          <p14:tracePt t="377266" x="3586163" y="4551363"/>
          <p14:tracePt t="377281" x="3557588" y="4551363"/>
          <p14:tracePt t="377298" x="3500438" y="4572000"/>
          <p14:tracePt t="377315" x="3471863" y="4572000"/>
          <p14:tracePt t="377332" x="3429000" y="4572000"/>
          <p14:tracePt t="377348" x="3400425" y="4572000"/>
          <p14:tracePt t="377399" x="3394075" y="4572000"/>
          <p14:tracePt t="377407" x="3379788" y="4572000"/>
          <p14:tracePt t="377416" x="3357563" y="4579938"/>
          <p14:tracePt t="377422" x="3343275" y="4586288"/>
          <p14:tracePt t="377431" x="3257550" y="4586288"/>
          <p14:tracePt t="377449" x="3251200" y="4586288"/>
          <p14:tracePt t="378175" x="3222625" y="4586288"/>
          <p14:tracePt t="378181" x="3071813" y="4600575"/>
          <p14:tracePt t="378196" x="2965450" y="4600575"/>
          <p14:tracePt t="378213" x="2657475" y="4600575"/>
          <p14:tracePt t="378213" x="2508250" y="4594225"/>
          <p14:tracePt t="378216" x="2351088" y="4565650"/>
          <p14:tracePt t="378230" x="2008188" y="4522788"/>
          <p14:tracePt t="378230" x="1885950" y="4494213"/>
          <p14:tracePt t="378248" x="1708150" y="4486275"/>
          <p14:tracePt t="378264" x="1600200" y="4486275"/>
          <p14:tracePt t="378280" x="1508125" y="4486275"/>
          <p14:tracePt t="378296" x="1393825" y="4486275"/>
          <p14:tracePt t="378314" x="1265238" y="4471988"/>
          <p14:tracePt t="378329" x="1128713" y="4471988"/>
          <p14:tracePt t="378347" x="1071563" y="4465638"/>
          <p14:tracePt t="378363" x="1057275" y="4465638"/>
          <p14:tracePt t="378416" x="1036638" y="4465638"/>
          <p14:tracePt t="378423" x="1028700" y="4465638"/>
          <p14:tracePt t="378431" x="1022350" y="4465638"/>
          <p14:tracePt t="378439" x="1014413" y="4465638"/>
          <p14:tracePt t="378446" x="1000125" y="4465638"/>
          <p14:tracePt t="378463" x="979488" y="4465638"/>
          <p14:tracePt t="378481" x="957263" y="4465638"/>
          <p14:tracePt t="378496" x="893763" y="4429125"/>
          <p14:tracePt t="378513" x="828675" y="4394200"/>
          <p14:tracePt t="378529" x="722313" y="4322763"/>
          <p14:tracePt t="378547" x="665163" y="4286250"/>
          <p14:tracePt t="378563" x="650875" y="4265613"/>
          <p14:tracePt t="378648" x="642938" y="4251325"/>
          <p14:tracePt t="378656" x="642938" y="4243388"/>
          <p14:tracePt t="378663" x="650875" y="4229100"/>
          <p14:tracePt t="378671" x="665163" y="4194175"/>
          <p14:tracePt t="378680" x="693738" y="4157663"/>
          <p14:tracePt t="378696" x="714375" y="4151313"/>
          <p14:tracePt t="378713" x="742950" y="4143375"/>
          <p14:tracePt t="378730" x="814388" y="4143375"/>
          <p14:tracePt t="378747" x="871538" y="4143375"/>
          <p14:tracePt t="378763" x="914400" y="4143375"/>
          <p14:tracePt t="378780" x="971550" y="4151313"/>
          <p14:tracePt t="378796" x="1028700" y="4171950"/>
          <p14:tracePt t="378813" x="1050925" y="4179888"/>
          <p14:tracePt t="378829" x="1065213" y="4186238"/>
          <p14:tracePt t="378847" x="1100138" y="4200525"/>
          <p14:tracePt t="378862" x="1128713" y="4214813"/>
          <p14:tracePt t="378880" x="1136650" y="4222750"/>
          <p14:tracePt t="378895" x="1150938" y="4237038"/>
          <p14:tracePt t="378913" x="1165225" y="4257675"/>
          <p14:tracePt t="378929" x="1179513" y="4294188"/>
          <p14:tracePt t="378946" x="1208088" y="4337050"/>
          <p14:tracePt t="378962" x="1222375" y="4365625"/>
          <p14:tracePt t="379023" x="1222375" y="4386263"/>
          <p14:tracePt t="379055" x="1222375" y="4400550"/>
          <p14:tracePt t="379063" x="1228725" y="4414838"/>
          <p14:tracePt t="379080" x="1228725" y="4437063"/>
          <p14:tracePt t="379088" x="1228725" y="4451350"/>
          <p14:tracePt t="379095" x="1228725" y="4457700"/>
          <p14:tracePt t="379103" x="1228725" y="4465638"/>
          <p14:tracePt t="379112" x="1228725" y="4479925"/>
          <p14:tracePt t="379129" x="1228725" y="4494213"/>
          <p14:tracePt t="379146" x="1228725" y="4500563"/>
          <p14:tracePt t="379162" x="1228725" y="4522788"/>
          <p14:tracePt t="379178" x="1228725" y="4529138"/>
          <p14:tracePt t="379195" x="1228725" y="4537075"/>
          <p14:tracePt t="379212" x="1222375" y="4551363"/>
          <p14:tracePt t="379256" x="1214438" y="4557713"/>
          <p14:tracePt t="379263" x="1208088" y="4565650"/>
          <p14:tracePt t="379280" x="1200150" y="4572000"/>
          <p14:tracePt t="379351" x="1193800" y="4579938"/>
          <p14:tracePt t="379360" x="1179513" y="4586288"/>
          <p14:tracePt t="379391" x="1165225" y="4600575"/>
          <p14:tracePt t="379423" x="1150938" y="4614863"/>
          <p14:tracePt t="379479" x="1143000" y="4614863"/>
          <p14:tracePt t="379495" x="1128713" y="4614863"/>
          <p14:tracePt t="379511" x="1100138" y="4614863"/>
          <p14:tracePt t="379513" x="1085850" y="4614863"/>
          <p14:tracePt t="379528" x="1065213" y="4614863"/>
          <p14:tracePt t="379545" x="1057275" y="4614863"/>
          <p14:tracePt t="379561" x="1042988" y="4614863"/>
          <p14:tracePt t="379578" x="1028700" y="4614863"/>
          <p14:tracePt t="379594" x="1014413" y="4614863"/>
          <p14:tracePt t="379611" x="1008063" y="4608513"/>
          <p14:tracePt t="379628" x="985838" y="4594225"/>
          <p14:tracePt t="379645" x="979488" y="4586288"/>
          <p14:tracePt t="379661" x="971550" y="4579938"/>
          <p14:tracePt t="379704" x="965200" y="4572000"/>
          <p14:tracePt t="379719" x="965200" y="4565650"/>
          <p14:tracePt t="379728" x="957263" y="4557713"/>
          <p14:tracePt t="379735" x="936625" y="4537075"/>
          <p14:tracePt t="379744" x="928688" y="4500563"/>
          <p14:tracePt t="379761" x="928688" y="4486275"/>
          <p14:tracePt t="379778" x="922338" y="4465638"/>
          <p14:tracePt t="379795" x="922338" y="4451350"/>
          <p14:tracePt t="379811" x="922338" y="4443413"/>
          <p14:tracePt t="379827" x="922338" y="4429125"/>
          <p14:tracePt t="379844" x="922338" y="4414838"/>
          <p14:tracePt t="379861" x="922338" y="4386263"/>
          <p14:tracePt t="379878" x="922338" y="4379913"/>
          <p14:tracePt t="379894" x="936625" y="4365625"/>
          <p14:tracePt t="379894" x="957263" y="4357688"/>
          <p14:tracePt t="379927" x="985838" y="4357688"/>
          <p14:tracePt t="379929" x="1022350" y="4337050"/>
          <p14:tracePt t="379944" x="1042988" y="4337050"/>
          <p14:tracePt t="379961" x="1065213" y="4337050"/>
          <p14:tracePt t="379977" x="1071563" y="4337050"/>
          <p14:tracePt t="379994" x="1079500" y="4337050"/>
          <p14:tracePt t="380010" x="1093788" y="4329113"/>
          <p14:tracePt t="380028" x="1108075" y="4329113"/>
          <p14:tracePt t="380045" x="1114425" y="4329113"/>
          <p14:tracePt t="380080" x="1136650" y="4329113"/>
          <p14:tracePt t="380081" x="1143000" y="4329113"/>
          <p14:tracePt t="380095" x="1157288" y="4337050"/>
          <p14:tracePt t="380110" x="1179513" y="4351338"/>
          <p14:tracePt t="380129" x="1185863" y="4365625"/>
          <p14:tracePt t="380144" x="1193800" y="4371975"/>
          <p14:tracePt t="380184" x="1200150" y="4379913"/>
          <p14:tracePt t="380194" x="1200150" y="4394200"/>
          <p14:tracePt t="380195" x="1208088" y="4414838"/>
          <p14:tracePt t="380210" x="1214438" y="4422775"/>
          <p14:tracePt t="380228" x="1222375" y="4437063"/>
          <p14:tracePt t="380243" x="1222375" y="4451350"/>
          <p14:tracePt t="380261" x="1222375" y="4457700"/>
          <p14:tracePt t="380278" x="1222375" y="4486275"/>
          <p14:tracePt t="380294" x="1222375" y="4500563"/>
          <p14:tracePt t="380310" x="1222375" y="4529138"/>
          <p14:tracePt t="380328" x="1222375" y="4537075"/>
          <p14:tracePt t="380344" x="1222375" y="4565650"/>
          <p14:tracePt t="380361" x="1214438" y="4572000"/>
          <p14:tracePt t="380377" x="1208088" y="4586288"/>
          <p14:tracePt t="380394" x="1200150" y="4600575"/>
          <p14:tracePt t="380410" x="1185863" y="4614863"/>
          <p14:tracePt t="380427" x="1179513" y="4622800"/>
          <p14:tracePt t="380472" x="1157288" y="4637088"/>
          <p14:tracePt t="380481" x="1150938" y="4637088"/>
          <p14:tracePt t="380487" x="1143000" y="4637088"/>
          <p14:tracePt t="380487" x="1114425" y="4637088"/>
          <p14:tracePt t="380510" x="1100138" y="4637088"/>
          <p14:tracePt t="380512" x="1079500" y="4643438"/>
          <p14:tracePt t="380512" x="1065213" y="4643438"/>
          <p14:tracePt t="380545" x="1050925" y="4643438"/>
          <p14:tracePt t="380546" x="1036638" y="4643438"/>
          <p14:tracePt t="380560" x="1022350" y="4643438"/>
          <p14:tracePt t="380576" x="1000125" y="4643438"/>
          <p14:tracePt t="380594" x="965200" y="4643438"/>
          <p14:tracePt t="380610" x="928688" y="4643438"/>
          <p14:tracePt t="380627" x="900113" y="4637088"/>
          <p14:tracePt t="380643" x="893763" y="4629150"/>
          <p14:tracePt t="380660" x="857250" y="4608513"/>
          <p14:tracePt t="380676" x="850900" y="4594225"/>
          <p14:tracePt t="380694" x="850900" y="4586288"/>
          <p14:tracePt t="380710" x="850900" y="4551363"/>
          <p14:tracePt t="380710" x="850900" y="4529138"/>
          <p14:tracePt t="380728" x="850900" y="4508500"/>
          <p14:tracePt t="380744" x="850900" y="4471988"/>
          <p14:tracePt t="380761" x="850900" y="4465638"/>
          <p14:tracePt t="380776" x="850900" y="4443413"/>
          <p14:tracePt t="380793" x="850900" y="4437063"/>
          <p14:tracePt t="380809" x="850900" y="4429125"/>
          <p14:tracePt t="380827" x="850900" y="4414838"/>
          <p14:tracePt t="380864" x="857250" y="4394200"/>
          <p14:tracePt t="380865" x="865188" y="4386263"/>
          <p14:tracePt t="380905" x="871538" y="4386263"/>
          <p14:tracePt t="380911" x="893763" y="4379913"/>
          <p14:tracePt t="380929" x="900113" y="4379913"/>
          <p14:tracePt t="380930" x="914400" y="4379913"/>
          <p14:tracePt t="380942" x="942975" y="4379913"/>
          <p14:tracePt t="380960" x="979488" y="4379913"/>
          <p14:tracePt t="380976" x="1022350" y="4379913"/>
          <p14:tracePt t="380993" x="1036638" y="4379913"/>
          <p14:tracePt t="381009" x="1050925" y="4379913"/>
          <p14:tracePt t="381026" x="1057275" y="4379913"/>
          <p14:tracePt t="381454"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7FC3A0-D230-4F58-8F5E-D05597332BA5}"/>
              </a:ext>
            </a:extLst>
          </p:cNvPr>
          <p:cNvSpPr>
            <a:spLocks noGrp="1"/>
          </p:cNvSpPr>
          <p:nvPr>
            <p:ph type="title"/>
          </p:nvPr>
        </p:nvSpPr>
        <p:spPr>
          <a:xfrm>
            <a:off x="538162" y="38757"/>
            <a:ext cx="8281987" cy="701675"/>
          </a:xfrm>
        </p:spPr>
        <p:txBody>
          <a:bodyPr/>
          <a:lstStyle/>
          <a:p>
            <a:r>
              <a:rPr lang="en-US" altLang="en-US" dirty="0"/>
              <a:t>Direct Mapped Cache</a:t>
            </a:r>
            <a:endParaRPr lang="en-US" dirty="0"/>
          </a:p>
        </p:txBody>
      </p:sp>
      <p:sp>
        <p:nvSpPr>
          <p:cNvPr id="4" name="Footer Placeholder 3">
            <a:extLst>
              <a:ext uri="{FF2B5EF4-FFF2-40B4-BE49-F238E27FC236}">
                <a16:creationId xmlns:a16="http://schemas.microsoft.com/office/drawing/2014/main" xmlns="" id="{652FD394-BC34-4FDA-A8F5-1342F520411E}"/>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2">
            <a:extLst>
              <a:ext uri="{FF2B5EF4-FFF2-40B4-BE49-F238E27FC236}">
                <a16:creationId xmlns:a16="http://schemas.microsoft.com/office/drawing/2014/main" xmlns="" id="{B8E8CCE2-18B0-4EF5-A180-50F1936E8FD3}"/>
              </a:ext>
            </a:extLst>
          </p:cNvPr>
          <p:cNvSpPr txBox="1">
            <a:spLocks noChangeArrowheads="1"/>
          </p:cNvSpPr>
          <p:nvPr/>
        </p:nvSpPr>
        <p:spPr bwMode="auto">
          <a:xfrm>
            <a:off x="540731" y="1321710"/>
            <a:ext cx="3505200" cy="4114800"/>
          </a:xfrm>
          <a:prstGeom prst="rect">
            <a:avLst/>
          </a:prstGeom>
          <a:noFill/>
          <a:ln w="12700">
            <a:solidFill>
              <a:schemeClr val="tx1"/>
            </a:solid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a:lnSpc>
                <a:spcPct val="80000"/>
              </a:lnSpc>
              <a:buFontTx/>
              <a:buNone/>
            </a:pPr>
            <a:endParaRPr lang="en-US" altLang="en-US" sz="2000" kern="0"/>
          </a:p>
          <a:p>
            <a:pPr>
              <a:lnSpc>
                <a:spcPct val="80000"/>
              </a:lnSpc>
            </a:pPr>
            <a:r>
              <a:rPr lang="en-US" altLang="en-US" sz="2000" kern="0"/>
              <a:t>Advantage.</a:t>
            </a:r>
          </a:p>
          <a:p>
            <a:pPr>
              <a:lnSpc>
                <a:spcPct val="80000"/>
              </a:lnSpc>
              <a:buClr>
                <a:srgbClr val="FFFF66"/>
              </a:buClr>
              <a:buFont typeface="Wingdings" pitchFamily="2" charset="2"/>
              <a:buChar char="v"/>
            </a:pPr>
            <a:r>
              <a:rPr lang="en-US" altLang="en-US" sz="2000" kern="0"/>
              <a:t>Simple hardware decision for replacement </a:t>
            </a:r>
          </a:p>
          <a:p>
            <a:pPr>
              <a:lnSpc>
                <a:spcPct val="80000"/>
              </a:lnSpc>
              <a:buClr>
                <a:srgbClr val="FFFF66"/>
              </a:buClr>
              <a:buFont typeface="Wingdings" pitchFamily="2" charset="2"/>
              <a:buChar char="v"/>
            </a:pPr>
            <a:r>
              <a:rPr lang="en-US" altLang="en-US" sz="2000" kern="0"/>
              <a:t>  Low cost.</a:t>
            </a:r>
          </a:p>
          <a:p>
            <a:pPr>
              <a:lnSpc>
                <a:spcPct val="80000"/>
              </a:lnSpc>
              <a:buClr>
                <a:srgbClr val="FFFF66"/>
              </a:buClr>
              <a:buFont typeface="Wingdings" pitchFamily="2" charset="2"/>
              <a:buChar char="v"/>
            </a:pPr>
            <a:r>
              <a:rPr lang="en-US" altLang="en-US" sz="2000" kern="0"/>
              <a:t>  It doesn't need replacement algorithm.</a:t>
            </a:r>
          </a:p>
          <a:p>
            <a:pPr>
              <a:lnSpc>
                <a:spcPct val="80000"/>
              </a:lnSpc>
              <a:buClr>
                <a:srgbClr val="FFCC00"/>
              </a:buClr>
              <a:buFontTx/>
              <a:buBlip>
                <a:blip r:embed="rId5"/>
              </a:buBlip>
            </a:pPr>
            <a:endParaRPr lang="en-US" altLang="en-US" sz="2000" kern="0"/>
          </a:p>
          <a:p>
            <a:pPr>
              <a:lnSpc>
                <a:spcPct val="80000"/>
              </a:lnSpc>
            </a:pPr>
            <a:r>
              <a:rPr lang="en-US" altLang="en-US" sz="2000" kern="0"/>
              <a:t>Disadvantage:</a:t>
            </a:r>
          </a:p>
          <a:p>
            <a:pPr>
              <a:lnSpc>
                <a:spcPct val="80000"/>
              </a:lnSpc>
              <a:buFont typeface="Wingdings" pitchFamily="2" charset="2"/>
              <a:buChar char="v"/>
            </a:pPr>
            <a:r>
              <a:rPr lang="en-US" altLang="en-US" sz="2000" kern="0"/>
              <a:t>  See example.</a:t>
            </a:r>
          </a:p>
          <a:p>
            <a:pPr>
              <a:lnSpc>
                <a:spcPct val="80000"/>
              </a:lnSpc>
              <a:buClr>
                <a:srgbClr val="FFFF66"/>
              </a:buClr>
              <a:buFont typeface="Wingdings" pitchFamily="2" charset="2"/>
              <a:buChar char="v"/>
            </a:pPr>
            <a:endParaRPr lang="en-US" altLang="en-US" sz="2000" kern="0"/>
          </a:p>
          <a:p>
            <a:pPr>
              <a:lnSpc>
                <a:spcPct val="80000"/>
              </a:lnSpc>
            </a:pPr>
            <a:endParaRPr lang="en-US" altLang="en-US" sz="2000" kern="0" dirty="0"/>
          </a:p>
        </p:txBody>
      </p:sp>
      <p:pic>
        <p:nvPicPr>
          <p:cNvPr id="6" name="Picture 3" descr="cache2">
            <a:extLst>
              <a:ext uri="{FF2B5EF4-FFF2-40B4-BE49-F238E27FC236}">
                <a16:creationId xmlns:a16="http://schemas.microsoft.com/office/drawing/2014/main" xmlns="" id="{B41A754D-C3E1-4212-BEF5-99C17782F0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1831" y="940710"/>
            <a:ext cx="4432300" cy="5257800"/>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127968778"/>
      </p:ext>
    </p:extLst>
  </p:cSld>
  <p:clrMapOvr>
    <a:masterClrMapping/>
  </p:clrMapOvr>
  <mc:AlternateContent xmlns:mc="http://schemas.openxmlformats.org/markup-compatibility/2006">
    <mc:Choice xmlns:p14="http://schemas.microsoft.com/office/powerpoint/2010/main" Requires="p14">
      <p:transition spd="slow" p14:dur="2000" advTm="141904"/>
    </mc:Choice>
    <mc:Fallback>
      <p:transition spd="slow" advTm="141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500"/>
                                        <p:tgtEl>
                                          <p:spTgt spid="5">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500"/>
                                        <p:tgtEl>
                                          <p:spTgt spid="5">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7" end="7"/>
                                            </p:txEl>
                                          </p:spTgt>
                                        </p:tgtEl>
                                        <p:attrNameLst>
                                          <p:attrName>style.visibility</p:attrName>
                                        </p:attrNameLst>
                                      </p:cBhvr>
                                      <p:to>
                                        <p:strVal val="visible"/>
                                      </p:to>
                                    </p:set>
                                    <p:animEffect transition="in" filter="fade">
                                      <p:cBhvr>
                                        <p:cTn id="4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3"/>
                </p:tgtEl>
              </p:cMediaNode>
            </p:audio>
          </p:childTnLst>
        </p:cTn>
      </p:par>
    </p:tnLst>
    <p:bldLst>
      <p:bldP spid="5" grpId="0" uiExpand="1" build="p" bldLvl="2" animBg="1" autoUpdateAnimBg="0"/>
    </p:bldLst>
  </p:timing>
  <p:extLst>
    <p:ext uri="{3A86A75C-4F4B-4683-9AE1-C65F6400EC91}">
      <p14:laserTraceLst xmlns:p14="http://schemas.microsoft.com/office/powerpoint/2010/main">
        <p14:tracePtLst>
          <p14:tracePt t="17824" x="2408238" y="2928938"/>
          <p14:tracePt t="17839" x="2443163" y="3008313"/>
          <p14:tracePt t="17847" x="2471738" y="3079750"/>
          <p14:tracePt t="17848" x="2571750" y="3265488"/>
          <p14:tracePt t="17864" x="2665413" y="3436938"/>
          <p14:tracePt t="17880" x="2757488" y="3622675"/>
          <p14:tracePt t="17897" x="2822575" y="3808413"/>
          <p14:tracePt t="17913" x="2865438" y="4000500"/>
          <p14:tracePt t="17930" x="2965450" y="4186238"/>
          <p14:tracePt t="17947" x="3108325" y="4437063"/>
          <p14:tracePt t="17965" x="3386138" y="4794250"/>
          <p14:tracePt t="17980" x="3765550" y="5214938"/>
          <p14:tracePt t="17998" x="4008438" y="5400675"/>
          <p14:tracePt t="18013" x="4171950" y="5480050"/>
          <p14:tracePt t="18030" x="4308475" y="5529263"/>
          <p14:tracePt t="18047" x="4522788" y="5551488"/>
          <p14:tracePt t="18064" x="4714875" y="5580063"/>
          <p14:tracePt t="18080" x="4957763" y="5594350"/>
          <p14:tracePt t="18097" x="5229225" y="5594350"/>
          <p14:tracePt t="18113" x="5494338" y="5557838"/>
          <p14:tracePt t="18130" x="5800725" y="5472113"/>
          <p14:tracePt t="18146" x="6065838" y="5400675"/>
          <p14:tracePt t="18163" x="6229350" y="5351463"/>
          <p14:tracePt t="18180" x="6308725" y="5308600"/>
          <p14:tracePt t="18197" x="6351588" y="5294313"/>
          <p14:tracePt t="18247" x="6365875" y="5286375"/>
          <p14:tracePt t="18263" x="6386513" y="5272088"/>
          <p14:tracePt t="18271" x="6400800" y="5257800"/>
          <p14:tracePt t="18279" x="6408738" y="5251450"/>
          <p14:tracePt t="18281" x="6451600" y="5229225"/>
          <p14:tracePt t="18297" x="6500813" y="5200650"/>
          <p14:tracePt t="18313" x="6543675" y="5172075"/>
          <p14:tracePt t="18330" x="6557963" y="5157788"/>
          <p14:tracePt t="18346" x="6580188" y="5129213"/>
          <p14:tracePt t="18363" x="6594475" y="5108575"/>
          <p14:tracePt t="18380" x="6594475" y="5100638"/>
          <p14:tracePt t="18495" x="6586538" y="5094288"/>
          <p14:tracePt t="18504" x="6580188" y="5094288"/>
          <p14:tracePt t="18511" x="6572250" y="5094288"/>
          <p14:tracePt t="18514" x="6557963" y="5094288"/>
          <p14:tracePt t="18530" x="6543675" y="5094288"/>
          <p14:tracePt t="18546" x="6529388" y="5094288"/>
          <p14:tracePt t="18562" x="6500813" y="5094288"/>
          <p14:tracePt t="18580" x="6465888" y="5094288"/>
          <p14:tracePt t="18596" x="6443663" y="5094288"/>
          <p14:tracePt t="18613" x="6400800" y="5094288"/>
          <p14:tracePt t="18629" x="6357938" y="5094288"/>
          <p14:tracePt t="18645" x="6280150" y="5094288"/>
          <p14:tracePt t="18662" x="6172200" y="5094288"/>
          <p14:tracePt t="18680" x="6143625" y="5094288"/>
          <p14:tracePt t="18695" x="6122988" y="5086350"/>
          <p14:tracePt t="18751" x="6108700" y="5086350"/>
          <p14:tracePt t="18759" x="6094413" y="5086350"/>
          <p14:tracePt t="18767" x="6086475" y="5086350"/>
          <p14:tracePt t="18775" x="6065838" y="5080000"/>
          <p14:tracePt t="18779" x="6043613" y="5072063"/>
          <p14:tracePt t="18795" x="6022975" y="5065713"/>
          <p14:tracePt t="18812" x="6008688" y="5057775"/>
          <p14:tracePt t="18829" x="5986463" y="5051425"/>
          <p14:tracePt t="18846" x="5972175" y="5043488"/>
          <p14:tracePt t="18862" x="5951538" y="5043488"/>
          <p14:tracePt t="18879" x="5937250" y="5022850"/>
          <p14:tracePt t="18896" x="5929313" y="5014913"/>
          <p14:tracePt t="18912" x="5915025" y="5008563"/>
          <p14:tracePt t="18959" x="5908675" y="5008563"/>
          <p14:tracePt t="18967" x="5900738" y="5008563"/>
          <p14:tracePt t="18983" x="5894388" y="5008563"/>
          <p14:tracePt t="18999" x="5880100" y="5000625"/>
          <p14:tracePt t="19015" x="5872163" y="5000625"/>
          <p14:tracePt t="19029" x="5865813" y="5000625"/>
          <p14:tracePt t="19031" x="5843588" y="4986338"/>
          <p14:tracePt t="19045" x="5837238" y="4972050"/>
          <p14:tracePt t="19062" x="5829300" y="4965700"/>
          <p14:tracePt t="19119" x="5822950" y="4957763"/>
          <p14:tracePt t="19128" x="5815013" y="4951413"/>
          <p14:tracePt t="19135" x="5808663" y="4943475"/>
          <p14:tracePt t="19145" x="5808663" y="4908550"/>
          <p14:tracePt t="19162" x="5800725" y="4900613"/>
          <p14:tracePt t="19179" x="5794375" y="4894263"/>
          <p14:tracePt t="19195" x="5794375" y="4879975"/>
          <p14:tracePt t="19212" x="5794375" y="4872038"/>
          <p14:tracePt t="19228" x="5794375" y="4865688"/>
          <p14:tracePt t="19327" x="5786438" y="4857750"/>
          <p14:tracePt t="19335" x="5780088" y="4857750"/>
          <p14:tracePt t="19338" x="5757863" y="4865688"/>
          <p14:tracePt t="19346" x="5722938" y="4886325"/>
          <p14:tracePt t="19361" x="5665788" y="4914900"/>
          <p14:tracePt t="19378" x="5557838" y="4937125"/>
          <p14:tracePt t="19395" x="5486400" y="4937125"/>
          <p14:tracePt t="19412" x="5414963" y="4943475"/>
          <p14:tracePt t="19429" x="5343525" y="4943475"/>
          <p14:tracePt t="19445" x="5257800" y="4943475"/>
          <p14:tracePt t="19461" x="5180013" y="4943475"/>
          <p14:tracePt t="19478" x="5165725" y="4943475"/>
          <p14:tracePt t="19494" x="5143500" y="4943475"/>
          <p14:tracePt t="19512" x="5122863" y="4943475"/>
          <p14:tracePt t="19528" x="5094288" y="4922838"/>
          <p14:tracePt t="19546" x="5065713" y="4886325"/>
          <p14:tracePt t="19561" x="5022850" y="4851400"/>
          <p14:tracePt t="19579" x="4986338" y="4800600"/>
          <p14:tracePt t="19595" x="4972050" y="4779963"/>
          <p14:tracePt t="19612" x="4972050" y="4737100"/>
          <p14:tracePt t="19628" x="4972050" y="4700588"/>
          <p14:tracePt t="19645" x="4972050" y="4657725"/>
          <p14:tracePt t="19661" x="4972050" y="4629150"/>
          <p14:tracePt t="19678" x="4972050" y="4579938"/>
          <p14:tracePt t="19694" x="5014913" y="4494213"/>
          <p14:tracePt t="19712" x="5029200" y="4471988"/>
          <p14:tracePt t="19728" x="5043488" y="4451350"/>
          <p14:tracePt t="19745" x="5057775" y="4437063"/>
          <p14:tracePt t="19761" x="5094288" y="4414838"/>
          <p14:tracePt t="19778" x="5137150" y="4400550"/>
          <p14:tracePt t="19794" x="5200650" y="4386263"/>
          <p14:tracePt t="19811" x="5257800" y="4386263"/>
          <p14:tracePt t="19828" x="5308600" y="4379913"/>
          <p14:tracePt t="19844" x="5365750" y="4379913"/>
          <p14:tracePt t="19860" x="5457825" y="4379913"/>
          <p14:tracePt t="19877" x="5551488" y="4379913"/>
          <p14:tracePt t="19894" x="5637213" y="4379913"/>
          <p14:tracePt t="19894" x="5665788" y="4379913"/>
          <p14:tracePt t="19912" x="5737225" y="4379913"/>
          <p14:tracePt t="19927" x="5757863" y="4400550"/>
          <p14:tracePt t="19944" x="5780088" y="4400550"/>
          <p14:tracePt t="19960" x="5794375" y="4408488"/>
          <p14:tracePt t="19977" x="5829300" y="4414838"/>
          <p14:tracePt t="19993" x="5837238" y="4414838"/>
          <p14:tracePt t="20010" x="5865813" y="4422775"/>
          <p14:tracePt t="20027" x="5880100" y="4437063"/>
          <p14:tracePt t="20044" x="5894388" y="4451350"/>
          <p14:tracePt t="20060" x="5908675" y="4465638"/>
          <p14:tracePt t="20077" x="5922963" y="4486275"/>
          <p14:tracePt t="20094" x="5943600" y="4514850"/>
          <p14:tracePt t="20111" x="5943600" y="4522788"/>
          <p14:tracePt t="20126" x="5943600" y="4572000"/>
          <p14:tracePt t="20144" x="5943600" y="4608513"/>
          <p14:tracePt t="20161" x="5951538" y="4629150"/>
          <p14:tracePt t="20177" x="5951538" y="4651375"/>
          <p14:tracePt t="20193" x="5957888" y="4679950"/>
          <p14:tracePt t="20210" x="5957888" y="4694238"/>
          <p14:tracePt t="20227" x="5957888" y="4714875"/>
          <p14:tracePt t="20243" x="5957888" y="4729163"/>
          <p14:tracePt t="20260" x="5957888" y="4772025"/>
          <p14:tracePt t="20277" x="5957888" y="4794250"/>
          <p14:tracePt t="20293" x="5957888" y="4822825"/>
          <p14:tracePt t="20310" x="5957888" y="4837113"/>
          <p14:tracePt t="20326" x="5957888" y="4851400"/>
          <p14:tracePt t="20343" x="5957888" y="4872038"/>
          <p14:tracePt t="20361" x="5957888" y="4879975"/>
          <p14:tracePt t="20377" x="5957888" y="4900613"/>
          <p14:tracePt t="20424" x="5957888" y="4922838"/>
          <p14:tracePt t="20439" x="5943600" y="4929188"/>
          <p14:tracePt t="20455" x="5922963" y="4937125"/>
          <p14:tracePt t="20460" x="5894388" y="4937125"/>
          <p14:tracePt t="20467" x="5851525" y="4972050"/>
          <p14:tracePt t="20476" x="5815013" y="4979988"/>
          <p14:tracePt t="20493" x="5757863" y="4986338"/>
          <p14:tracePt t="20509" x="5686425" y="4986338"/>
          <p14:tracePt t="20509" x="5651500" y="4986338"/>
          <p14:tracePt t="20528" x="5608638" y="5008563"/>
          <p14:tracePt t="20543" x="5508625" y="5008563"/>
          <p14:tracePt t="20560" x="5457825" y="5008563"/>
          <p14:tracePt t="20576" x="5429250" y="5014913"/>
          <p14:tracePt t="20593" x="5380038" y="5022850"/>
          <p14:tracePt t="20610" x="5337175" y="5037138"/>
          <p14:tracePt t="20627" x="5280025" y="5065713"/>
          <p14:tracePt t="20643" x="5243513" y="5065713"/>
          <p14:tracePt t="20660" x="5208588" y="5065713"/>
          <p14:tracePt t="20743" x="5200650" y="5065713"/>
          <p14:tracePt t="20756" x="5194300" y="5065713"/>
          <p14:tracePt t="20761" x="5186363" y="5065713"/>
          <p14:tracePt t="20807" x="5165725" y="5043488"/>
          <p14:tracePt t="20816" x="5165725" y="4994275"/>
          <p14:tracePt t="20816" x="5151438" y="4965700"/>
          <p14:tracePt t="20831" x="5151438" y="4922838"/>
          <p14:tracePt t="20839" x="5151438" y="4900613"/>
          <p14:tracePt t="20848" x="5143500" y="4829175"/>
          <p14:tracePt t="20860" x="5143500" y="4779963"/>
          <p14:tracePt t="20877" x="5143500" y="4722813"/>
          <p14:tracePt t="20893" x="5143500" y="4643438"/>
          <p14:tracePt t="20909" x="5137150" y="4622800"/>
          <p14:tracePt t="20927" x="5137150" y="4594225"/>
          <p14:tracePt t="20942" x="5122863" y="4557713"/>
          <p14:tracePt t="20960" x="5122863" y="4551363"/>
          <p14:tracePt t="20976" x="5122863" y="4543425"/>
          <p14:tracePt t="20993" x="5122863" y="4514850"/>
          <p14:tracePt t="21009" x="5129213" y="4494213"/>
          <p14:tracePt t="21026" x="5172075" y="4471988"/>
          <p14:tracePt t="21042" x="5222875" y="4465638"/>
          <p14:tracePt t="21060" x="5314950" y="4465638"/>
          <p14:tracePt t="21075" x="5451475" y="4465638"/>
          <p14:tracePt t="21093" x="5572125" y="4465638"/>
          <p14:tracePt t="21108" x="5651500" y="4465638"/>
          <p14:tracePt t="21126" x="5715000" y="4465638"/>
          <p14:tracePt t="21142" x="5772150" y="4465638"/>
          <p14:tracePt t="21160" x="5800725" y="4465638"/>
          <p14:tracePt t="21176" x="5808663" y="4465638"/>
          <p14:tracePt t="21193" x="5815013" y="4465638"/>
          <p14:tracePt t="21231" x="5829300" y="4465638"/>
          <p14:tracePt t="21242" x="5837238" y="4465638"/>
          <p14:tracePt t="21247" x="5851525" y="4465638"/>
          <p14:tracePt t="21303" x="5857875" y="4465638"/>
          <p14:tracePt t="21335" x="5857875" y="4471988"/>
          <p14:tracePt t="21343" x="5880100" y="4500563"/>
          <p14:tracePt t="21343" x="5880100" y="4514850"/>
          <p14:tracePt t="21359" x="5880100" y="4543425"/>
          <p14:tracePt t="21375" x="5880100" y="4565650"/>
          <p14:tracePt t="21376" x="5880100" y="4622800"/>
          <p14:tracePt t="21392" x="5880100" y="4679950"/>
          <p14:tracePt t="21408" x="5880100" y="4700588"/>
          <p14:tracePt t="21426" x="5880100" y="4722813"/>
          <p14:tracePt t="21442" x="5886450" y="4737100"/>
          <p14:tracePt t="21459" x="5894388" y="4751388"/>
          <p14:tracePt t="21475" x="5900738" y="4757738"/>
          <p14:tracePt t="21492" x="5915025" y="4794250"/>
          <p14:tracePt t="21508" x="5915025" y="4837113"/>
          <p14:tracePt t="21525" x="5915025" y="4851400"/>
          <p14:tracePt t="21541" x="5915025" y="4872038"/>
          <p14:tracePt t="21541" x="5915025" y="4879975"/>
          <p14:tracePt t="21576" x="5915025" y="4886325"/>
          <p14:tracePt t="21576" x="5915025" y="4894263"/>
          <p14:tracePt t="21615" x="5915025" y="4908550"/>
          <p14:tracePt t="21625" x="5908675" y="4929188"/>
          <p14:tracePt t="21625" x="5872163" y="4943475"/>
          <p14:tracePt t="21642" x="5808663" y="4965700"/>
          <p14:tracePt t="21658" x="5737225" y="4972050"/>
          <p14:tracePt t="21675" x="5672138" y="4972050"/>
          <p14:tracePt t="21692" x="5594350" y="4972050"/>
          <p14:tracePt t="21709" x="5551488" y="4972050"/>
          <p14:tracePt t="21725" x="5500688" y="4972050"/>
          <p14:tracePt t="21742" x="5486400" y="4972050"/>
          <p14:tracePt t="21759" x="5451475" y="4979988"/>
          <p14:tracePt t="21775" x="5380038" y="4979988"/>
          <p14:tracePt t="21793" x="5322888" y="4979988"/>
          <p14:tracePt t="21808" x="5265738" y="4979988"/>
          <p14:tracePt t="21824" x="5222875" y="4979988"/>
          <p14:tracePt t="21842" x="5186363" y="4979988"/>
          <p14:tracePt t="21858" x="5165725" y="4979988"/>
          <p14:tracePt t="21944" x="5157788" y="4979988"/>
          <p14:tracePt t="21959" x="5151438" y="4979988"/>
          <p14:tracePt t="21967" x="5143500" y="4979988"/>
          <p14:tracePt t="21975" x="5137150" y="4972050"/>
          <p14:tracePt t="21977" x="5122863" y="4957763"/>
          <p14:tracePt t="21992" x="5114925" y="4943475"/>
          <p14:tracePt t="22007" x="5108575" y="4922838"/>
          <p14:tracePt t="22024" x="5094288" y="4851400"/>
          <p14:tracePt t="22041" x="5072063" y="4757738"/>
          <p14:tracePt t="22058" x="5065713" y="4700588"/>
          <p14:tracePt t="22074" x="5065713" y="4657725"/>
          <p14:tracePt t="22091" x="5065713" y="4637088"/>
          <p14:tracePt t="22107" x="5065713" y="4600575"/>
          <p14:tracePt t="22124" x="5057775" y="4586288"/>
          <p14:tracePt t="22141" x="5057775" y="4572000"/>
          <p14:tracePt t="22157" x="5057775" y="4565650"/>
          <p14:tracePt t="22174" x="5057775" y="4557713"/>
          <p14:tracePt t="22215" x="5057775" y="4543425"/>
          <p14:tracePt t="22231" x="5057775" y="4537075"/>
          <p14:tracePt t="22240" x="5057775" y="4529138"/>
          <p14:tracePt t="22242" x="5057775" y="4514850"/>
          <p14:tracePt t="22257" x="5072063" y="4494213"/>
          <p14:tracePt t="22274" x="5114925" y="4451350"/>
          <p14:tracePt t="22290" x="5114925" y="4443413"/>
          <p14:tracePt t="22307" x="5122863" y="4437063"/>
          <p14:tracePt t="22324" x="5129213" y="4429125"/>
          <p14:tracePt t="22384" x="5151438" y="4429125"/>
          <p14:tracePt t="22391" x="5194300" y="4429125"/>
          <p14:tracePt t="22399" x="5214938" y="4429125"/>
          <p14:tracePt t="22399" x="5243513" y="4429125"/>
          <p14:tracePt t="22407" x="5337175" y="4429125"/>
          <p14:tracePt t="22424" x="5451475" y="4429125"/>
          <p14:tracePt t="22441" x="5580063" y="4429125"/>
          <p14:tracePt t="22457" x="5665788" y="4429125"/>
          <p14:tracePt t="22474" x="5708650" y="4429125"/>
          <p14:tracePt t="22490" x="5729288" y="4429125"/>
          <p14:tracePt t="22507" x="5743575" y="4429125"/>
          <p14:tracePt t="22524" x="5765800" y="4429125"/>
          <p14:tracePt t="22540" x="5786438" y="4429125"/>
          <p14:tracePt t="22557" x="5794375" y="4429125"/>
          <p14:tracePt t="22607" x="5800725" y="4429125"/>
          <p14:tracePt t="22647" x="5808663" y="4443413"/>
          <p14:tracePt t="22655" x="5815013" y="4451350"/>
          <p14:tracePt t="22663" x="5829300" y="4465638"/>
          <p14:tracePt t="22674" x="5851525" y="4494213"/>
          <p14:tracePt t="22690" x="5865813" y="4529138"/>
          <p14:tracePt t="22707" x="5865813" y="4572000"/>
          <p14:tracePt t="22723" x="5872163" y="4600575"/>
          <p14:tracePt t="22741" x="5880100" y="4651375"/>
          <p14:tracePt t="22757" x="5915025" y="4700588"/>
          <p14:tracePt t="22774" x="5915025" y="4751388"/>
          <p14:tracePt t="22789" x="5922963" y="4786313"/>
          <p14:tracePt t="22807" x="5929313" y="4857750"/>
          <p14:tracePt t="22855" x="5929313" y="4872038"/>
          <p14:tracePt t="22864" x="5929313" y="4879975"/>
          <p14:tracePt t="22865" x="5929313" y="4886325"/>
          <p14:tracePt t="22874" x="5929313" y="4894263"/>
          <p14:tracePt t="22890" x="5929313" y="4922838"/>
          <p14:tracePt t="22907" x="5929313" y="4937125"/>
          <p14:tracePt t="22924" x="5900738" y="4943475"/>
          <p14:tracePt t="22940" x="5843588" y="4943475"/>
          <p14:tracePt t="22956" x="5786438" y="4943475"/>
          <p14:tracePt t="22973" x="5722938" y="4943475"/>
          <p14:tracePt t="22989" x="5680075" y="4943475"/>
          <p14:tracePt t="23007" x="5614988" y="4943475"/>
          <p14:tracePt t="23023" x="5543550" y="4943475"/>
          <p14:tracePt t="23040" x="5486400" y="4922838"/>
          <p14:tracePt t="23056" x="5465763" y="4922838"/>
          <p14:tracePt t="23073" x="5408613" y="4914900"/>
          <p14:tracePt t="23089" x="5380038" y="4914900"/>
          <p14:tracePt t="23107" x="5351463" y="4914900"/>
          <p14:tracePt t="23122" x="5322888" y="4914900"/>
          <p14:tracePt t="23175" x="5300663" y="4914900"/>
          <p14:tracePt t="23191" x="5294313" y="4914900"/>
          <p14:tracePt t="23288" x="5286375" y="4900613"/>
          <p14:tracePt t="23295" x="5272088" y="4865688"/>
          <p14:tracePt t="23298" x="5272088" y="4829175"/>
          <p14:tracePt t="23306" x="5243513" y="4772025"/>
          <p14:tracePt t="23322" x="5237163" y="4714875"/>
          <p14:tracePt t="23339" x="5237163" y="4651375"/>
          <p14:tracePt t="23355" x="5229225" y="4622800"/>
          <p14:tracePt t="23373" x="5229225" y="4600575"/>
          <p14:tracePt t="23389" x="5229225" y="4594225"/>
          <p14:tracePt t="23431" x="5229225" y="4586288"/>
          <p14:tracePt t="23535" x="5229225" y="4608513"/>
          <p14:tracePt t="23543" x="5229225" y="4637088"/>
          <p14:tracePt t="23556" x="5229225" y="4679950"/>
          <p14:tracePt t="23559" x="5200650" y="4737100"/>
          <p14:tracePt t="23573" x="5172075" y="4814888"/>
          <p14:tracePt t="23588" x="5137150" y="4886325"/>
          <p14:tracePt t="23606" x="5108575" y="4943475"/>
          <p14:tracePt t="23622" x="5108575" y="4951413"/>
          <p14:tracePt t="23622" x="5108575" y="4965700"/>
          <p14:tracePt t="23640" x="5108575" y="4972050"/>
          <p14:tracePt t="23656" x="5100638" y="4986338"/>
          <p14:tracePt t="23672" x="5094288" y="5014913"/>
          <p14:tracePt t="23863" x="5080000" y="5014913"/>
          <p14:tracePt t="23871" x="5072063" y="5014913"/>
          <p14:tracePt t="23879" x="5014913" y="5029200"/>
          <p14:tracePt t="23888" x="4979988" y="5029200"/>
          <p14:tracePt t="23905" x="4937125" y="5029200"/>
          <p14:tracePt t="23922" x="4886325" y="5029200"/>
          <p14:tracePt t="23939" x="4808538" y="5029200"/>
          <p14:tracePt t="23955" x="4743450" y="5029200"/>
          <p14:tracePt t="23971" x="4686300" y="5029200"/>
          <p14:tracePt t="23988" x="4665663" y="5029200"/>
          <p14:tracePt t="24004" x="4629150" y="5029200"/>
          <p14:tracePt t="24021" x="4608513" y="5029200"/>
          <p14:tracePt t="24021" x="4594225" y="5029200"/>
          <p14:tracePt t="24040" x="4572000" y="5022850"/>
          <p14:tracePt t="24054" x="4522788" y="5014913"/>
          <p14:tracePt t="24073" x="4471988" y="4986338"/>
          <p14:tracePt t="24087" x="4437063" y="4957763"/>
          <p14:tracePt t="24105" x="4394200" y="4922838"/>
          <p14:tracePt t="24121" x="4314825" y="4857750"/>
          <p14:tracePt t="24138" x="4265613" y="4786313"/>
          <p14:tracePt t="24155" x="4208463" y="4694238"/>
          <p14:tracePt t="24171" x="4179888" y="4643438"/>
          <p14:tracePt t="24188" x="4171950" y="4614863"/>
          <p14:tracePt t="24205" x="4171950" y="4586288"/>
          <p14:tracePt t="24221" x="4171950" y="4543425"/>
          <p14:tracePt t="24238" x="4179888" y="4522788"/>
          <p14:tracePt t="24254" x="4251325" y="4443413"/>
          <p14:tracePt t="24272" x="4286250" y="4422775"/>
          <p14:tracePt t="24288" x="4314825" y="4422775"/>
          <p14:tracePt t="24305" x="4371975" y="4414838"/>
          <p14:tracePt t="24322" x="4429125" y="4414838"/>
          <p14:tracePt t="24337" x="4494213" y="4414838"/>
          <p14:tracePt t="24354" x="4551363" y="4414838"/>
          <p14:tracePt t="24371" x="4600575" y="4414838"/>
          <p14:tracePt t="24387" x="4637088" y="4414838"/>
          <p14:tracePt t="24404" x="4657725" y="4400550"/>
          <p14:tracePt t="24421" x="4665663" y="4400550"/>
          <p14:tracePt t="24438" x="4694238" y="4400550"/>
          <p14:tracePt t="24454" x="4722813" y="4400550"/>
          <p14:tracePt t="24470" x="4779963" y="4408488"/>
          <p14:tracePt t="24488" x="4800600" y="4414838"/>
          <p14:tracePt t="24503" x="4822825" y="4437063"/>
          <p14:tracePt t="24521" x="4843463" y="4443413"/>
          <p14:tracePt t="24537" x="4872038" y="4471988"/>
          <p14:tracePt t="24554" x="4914900" y="4508500"/>
          <p14:tracePt t="24570" x="4943475" y="4557713"/>
          <p14:tracePt t="24588" x="4957763" y="4608513"/>
          <p14:tracePt t="24604" x="4979988" y="4651375"/>
          <p14:tracePt t="24621" x="4979988" y="4657725"/>
          <p14:tracePt t="24637" x="4979988" y="4679950"/>
          <p14:tracePt t="24654" x="4979988" y="4708525"/>
          <p14:tracePt t="24670" x="4994275" y="4743450"/>
          <p14:tracePt t="24688" x="4994275" y="4751388"/>
          <p14:tracePt t="24703" x="4994275" y="4772025"/>
          <p14:tracePt t="24720" x="4994275" y="4786313"/>
          <p14:tracePt t="24737" x="4994275" y="4808538"/>
          <p14:tracePt t="24754" x="4994275" y="4822825"/>
          <p14:tracePt t="24807" x="4994275" y="4829175"/>
          <p14:tracePt t="24823" x="4994275" y="4851400"/>
          <p14:tracePt t="24831" x="4994275" y="4865688"/>
          <p14:tracePt t="24839" x="4965700" y="4879975"/>
          <p14:tracePt t="24854" x="4937125" y="4900613"/>
          <p14:tracePt t="24870" x="4894263" y="4914900"/>
          <p14:tracePt t="24887" x="4879975" y="4922838"/>
          <p14:tracePt t="24903" x="4843463" y="4922838"/>
          <p14:tracePt t="24921" x="4822825" y="4943475"/>
          <p14:tracePt t="24937" x="4808538" y="4943475"/>
          <p14:tracePt t="24954" x="4779963" y="4943475"/>
          <p14:tracePt t="24970" x="4765675" y="4943475"/>
          <p14:tracePt t="24987" x="4743450" y="4943475"/>
          <p14:tracePt t="25023" x="4737100" y="4943475"/>
          <p14:tracePt t="25031" x="4694238" y="4943475"/>
          <p14:tracePt t="25039" x="4672013" y="4943475"/>
          <p14:tracePt t="25053" x="4651375" y="4929188"/>
          <p14:tracePt t="25070" x="4629150" y="4908550"/>
          <p14:tracePt t="25087" x="4629150" y="4894263"/>
          <p14:tracePt t="25104" x="4608513" y="4857750"/>
          <p14:tracePt t="25151" x="4600575" y="4851400"/>
          <p14:tracePt t="25171" x="4600575" y="4829175"/>
          <p14:tracePt t="25176" x="4600575" y="4794250"/>
          <p14:tracePt t="25187" x="4600575" y="4779963"/>
          <p14:tracePt t="25204" x="4600575" y="4757738"/>
          <p14:tracePt t="25221" x="4600575" y="4743450"/>
          <p14:tracePt t="25236" x="4600575" y="4722813"/>
          <p14:tracePt t="25253" x="4600575" y="4700588"/>
          <p14:tracePt t="25269" x="4608513" y="4679950"/>
          <p14:tracePt t="25269" x="4614863" y="4672013"/>
          <p14:tracePt t="25304" x="4629150" y="4657725"/>
          <p14:tracePt t="25304" x="4643438" y="4643438"/>
          <p14:tracePt t="25320" x="4657725" y="4629150"/>
          <p14:tracePt t="25337" x="4665663" y="4622800"/>
          <p14:tracePt t="25352" x="4672013" y="4608513"/>
          <p14:tracePt t="25369" x="4679950" y="4600575"/>
          <p14:tracePt t="25416" x="4686300" y="4594225"/>
          <p14:tracePt t="25431" x="4700588" y="4586288"/>
          <p14:tracePt t="25442" x="4708525" y="4586288"/>
          <p14:tracePt t="25452" x="4714875" y="4579938"/>
          <p14:tracePt t="25488" x="4722813" y="4579938"/>
          <p14:tracePt t="25488" x="4743450" y="4579938"/>
          <p14:tracePt t="25503" x="4765675" y="4579938"/>
          <p14:tracePt t="25520" x="4786313" y="4579938"/>
          <p14:tracePt t="25536" x="4808538" y="4579938"/>
          <p14:tracePt t="25553" x="4829175" y="4579938"/>
          <p14:tracePt t="25569" x="4837113" y="4579938"/>
          <p14:tracePt t="25586" x="4843463" y="4579938"/>
          <p14:tracePt t="25602" x="4879975" y="4594225"/>
          <p14:tracePt t="25647" x="4886325" y="4600575"/>
          <p14:tracePt t="25655" x="4894263" y="4608513"/>
          <p14:tracePt t="25663" x="4900613" y="4608513"/>
          <p14:tracePt t="25672" x="4914900" y="4622800"/>
          <p14:tracePt t="25685" x="4922838" y="4637088"/>
          <p14:tracePt t="25703" x="4922838" y="4686300"/>
          <p14:tracePt t="25720" x="4922838" y="4757738"/>
          <p14:tracePt t="25736" x="4922838" y="4808538"/>
          <p14:tracePt t="25752" x="4922838" y="4843463"/>
          <p14:tracePt t="25769" x="4914900" y="4879975"/>
          <p14:tracePt t="25786" x="4914900" y="4886325"/>
          <p14:tracePt t="25879" x="4914900" y="4894263"/>
          <p14:tracePt t="25887" x="4937125" y="4894263"/>
          <p14:tracePt t="25895" x="5008563" y="4894263"/>
          <p14:tracePt t="25903" x="5229225" y="4894263"/>
          <p14:tracePt t="25903" x="5337175" y="4857750"/>
          <p14:tracePt t="25919" x="5522913" y="4765675"/>
          <p14:tracePt t="25936" x="5672138" y="4708525"/>
          <p14:tracePt t="25952" x="5715000" y="4686300"/>
          <p14:tracePt t="25968" x="5757863" y="4665663"/>
          <p14:tracePt t="25985" x="5794375" y="4665663"/>
          <p14:tracePt t="26002" x="5808663" y="4657725"/>
          <p14:tracePt t="26018" x="5829300" y="4657725"/>
          <p14:tracePt t="26035" x="5880100" y="4643438"/>
          <p14:tracePt t="26052" x="5922963" y="4643438"/>
          <p14:tracePt t="26068" x="5957888" y="4643438"/>
          <p14:tracePt t="26085" x="5965825" y="4643438"/>
          <p14:tracePt t="26101" x="5972175" y="4643438"/>
          <p14:tracePt t="26167" x="5986463" y="4643438"/>
          <p14:tracePt t="26176" x="6008688" y="4643438"/>
          <p14:tracePt t="26183" x="6015038" y="4643438"/>
          <p14:tracePt t="26191" x="6057900" y="4665663"/>
          <p14:tracePt t="26201" x="6086475" y="4686300"/>
          <p14:tracePt t="26218" x="6122988" y="4700588"/>
          <p14:tracePt t="26235" x="6143625" y="4714875"/>
          <p14:tracePt t="26251" x="6157913" y="4722813"/>
          <p14:tracePt t="26269" x="6186488" y="4743450"/>
          <p14:tracePt t="26311" x="6194425" y="4751388"/>
          <p14:tracePt t="26319" x="6200775" y="4757738"/>
          <p14:tracePt t="26327" x="6215063" y="4765675"/>
          <p14:tracePt t="26334" x="6215063" y="4772025"/>
          <p14:tracePt t="26351" x="6223000" y="4786313"/>
          <p14:tracePt t="26369" x="6223000" y="4808538"/>
          <p14:tracePt t="26385" x="6223000" y="4822825"/>
          <p14:tracePt t="26401" x="6223000" y="4851400"/>
          <p14:tracePt t="26417" x="6223000" y="4872038"/>
          <p14:tracePt t="26436" x="6223000" y="4900613"/>
          <p14:tracePt t="26451" x="6223000" y="4908550"/>
          <p14:tracePt t="26469" x="6223000" y="4929188"/>
          <p14:tracePt t="26504" x="6223000" y="4937125"/>
          <p14:tracePt t="26775" x="6215063" y="4937125"/>
          <p14:tracePt t="26823" x="6200775" y="4922838"/>
          <p14:tracePt t="26839" x="6200775" y="4900613"/>
          <p14:tracePt t="26847" x="6200775" y="4894263"/>
          <p14:tracePt t="26855" x="6200775" y="4857750"/>
          <p14:tracePt t="26868" x="6200775" y="4814888"/>
          <p14:tracePt t="26884" x="6200775" y="4808538"/>
          <p14:tracePt t="26901" x="6200775" y="4800600"/>
          <p14:tracePt t="26917" x="6200775" y="4786313"/>
          <p14:tracePt t="27439" x="6194425" y="4779963"/>
          <p14:tracePt t="27447" x="6180138" y="4779963"/>
          <p14:tracePt t="27455" x="6143625" y="4779963"/>
          <p14:tracePt t="27466" x="6122988" y="4779963"/>
          <p14:tracePt t="27483" x="6057900" y="4786313"/>
          <p14:tracePt t="27500" x="6008688" y="4814888"/>
          <p14:tracePt t="27516" x="5986463" y="4829175"/>
          <p14:tracePt t="27559" x="5980113" y="4837113"/>
          <p14:tracePt t="27568" x="5980113" y="4843463"/>
          <p14:tracePt t="27575" x="5980113" y="4865688"/>
          <p14:tracePt t="27589" x="5980113" y="4894263"/>
          <p14:tracePt t="27601" x="5980113" y="4937125"/>
          <p14:tracePt t="27618" x="5980113" y="4979988"/>
          <p14:tracePt t="27633" x="5980113" y="5000625"/>
          <p14:tracePt t="27650" x="5980113" y="5022850"/>
          <p14:tracePt t="27666" x="5986463" y="5043488"/>
          <p14:tracePt t="27683" x="6000750" y="5057775"/>
          <p14:tracePt t="27699" x="6000750" y="5065713"/>
          <p14:tracePt t="27716" x="6008688" y="5072063"/>
          <p14:tracePt t="27732" x="6008688" y="5100638"/>
          <p14:tracePt t="27750" x="6008688" y="5129213"/>
          <p14:tracePt t="27766" x="6008688" y="5143500"/>
          <p14:tracePt t="27782" x="6008688" y="5151438"/>
          <p14:tracePt t="27921" x="6015038" y="5157788"/>
          <p14:tracePt t="27928" x="6029325" y="5157788"/>
          <p14:tracePt t="27936" x="6065838" y="5157788"/>
          <p14:tracePt t="27944" x="6094413" y="5157788"/>
          <p14:tracePt t="27944" x="6115050" y="5157788"/>
          <p14:tracePt t="27953" x="6129338" y="5157788"/>
          <p14:tracePt t="27966" x="6157913" y="5157788"/>
          <p14:tracePt t="27983" x="6200775" y="5157788"/>
          <p14:tracePt t="28001" x="6243638" y="5157788"/>
          <p14:tracePt t="28017" x="6286500" y="5157788"/>
          <p14:tracePt t="28033" x="6343650" y="5157788"/>
          <p14:tracePt t="28050" x="6386513" y="5180013"/>
          <p14:tracePt t="28066" x="6400800" y="5186363"/>
          <p14:tracePt t="28128" x="6408738" y="5186363"/>
          <p14:tracePt t="28145" x="6423025" y="5186363"/>
          <p14:tracePt t="28160" x="6429375" y="5180013"/>
          <p14:tracePt t="28176" x="6437313" y="5172075"/>
          <p14:tracePt t="28185" x="6443663" y="5165725"/>
          <p14:tracePt t="28185" x="6465888" y="5143500"/>
          <p14:tracePt t="28200" x="6465888" y="5137150"/>
          <p14:tracePt t="28216" x="6472238" y="5108575"/>
          <p14:tracePt t="28233" x="6480175" y="5065713"/>
          <p14:tracePt t="28250" x="6500813" y="5022850"/>
          <p14:tracePt t="28266" x="6508750" y="4965700"/>
          <p14:tracePt t="28283" x="6508750" y="4929188"/>
          <p14:tracePt t="28300" x="6508750" y="4900613"/>
          <p14:tracePt t="28316" x="6508750" y="4872038"/>
          <p14:tracePt t="28333" x="6500813" y="4851400"/>
          <p14:tracePt t="28349" x="6494463" y="4837113"/>
          <p14:tracePt t="28392" x="6486525" y="4794250"/>
          <p14:tracePt t="28400" x="6465888" y="4786313"/>
          <p14:tracePt t="28413" x="6451600" y="4779963"/>
          <p14:tracePt t="28417" x="6415088" y="4779963"/>
          <p14:tracePt t="28433" x="6394450" y="4765675"/>
          <p14:tracePt t="28450" x="6343650" y="4743450"/>
          <p14:tracePt t="28466" x="6308725" y="4737100"/>
          <p14:tracePt t="28483" x="6280150" y="4700588"/>
          <p14:tracePt t="28499" x="6243638" y="4686300"/>
          <p14:tracePt t="28516" x="6229350" y="4686300"/>
          <p14:tracePt t="28532" x="6215063" y="4686300"/>
          <p14:tracePt t="28549" x="6186488" y="4672013"/>
          <p14:tracePt t="28592" x="6172200" y="4672013"/>
          <p14:tracePt t="28608" x="6165850" y="4672013"/>
          <p14:tracePt t="28617" x="6157913" y="4665663"/>
          <p14:tracePt t="28648" x="6151563" y="4665663"/>
          <p14:tracePt t="28656" x="6137275" y="4665663"/>
          <p14:tracePt t="28664" x="6115050" y="4665663"/>
          <p14:tracePt t="28673" x="6108700" y="4672013"/>
          <p14:tracePt t="28712" x="6086475" y="4686300"/>
          <p14:tracePt t="28720" x="6080125" y="4694238"/>
          <p14:tracePt t="28728" x="6072188" y="4708525"/>
          <p14:tracePt t="28749" x="6065838" y="4714875"/>
          <p14:tracePt t="28750" x="6057900" y="4722813"/>
          <p14:tracePt t="28800" x="6051550" y="4729163"/>
          <p14:tracePt t="28848" x="6051550" y="4737100"/>
          <p14:tracePt t="28864" x="6051550" y="4743450"/>
          <p14:tracePt t="28872" x="6051550" y="4751388"/>
          <p14:tracePt t="28876" x="6051550" y="4772025"/>
          <p14:tracePt t="28882" x="6051550" y="4800600"/>
          <p14:tracePt t="28899" x="6051550" y="4822825"/>
          <p14:tracePt t="28916" x="6051550" y="4837113"/>
          <p14:tracePt t="28932" x="6057900" y="4857750"/>
          <p14:tracePt t="28967" x="6065838" y="4865688"/>
          <p14:tracePt t="28985" x="6080125" y="4886325"/>
          <p14:tracePt t="28985" x="6086475" y="4894263"/>
          <p14:tracePt t="28998" x="6094413" y="4900613"/>
          <p14:tracePt t="28998" x="6100763" y="4908550"/>
          <p14:tracePt t="29032" x="6115050" y="4908550"/>
          <p14:tracePt t="29049" x="6151563" y="4914900"/>
          <p14:tracePt t="29050" x="6172200" y="4929188"/>
          <p14:tracePt t="29065" x="6180138" y="4937125"/>
          <p14:tracePt t="29082" x="6194425" y="4943475"/>
          <p14:tracePt t="29098" x="6208713" y="4951413"/>
          <p14:tracePt t="29116" x="6223000" y="4951413"/>
          <p14:tracePt t="29132" x="6229350" y="4957763"/>
          <p14:tracePt t="29149" x="6243638" y="4957763"/>
          <p14:tracePt t="29165" x="6265863" y="4957763"/>
          <p14:tracePt t="29181" x="6272213" y="4957763"/>
          <p14:tracePt t="29198" x="6280150" y="4957763"/>
          <p14:tracePt t="29215" x="6286500" y="4957763"/>
          <p14:tracePt t="29231" x="6308725" y="4957763"/>
          <p14:tracePt t="29249" x="6323013" y="4951413"/>
          <p14:tracePt t="29265" x="6329363" y="4937125"/>
          <p14:tracePt t="29282" x="6351588" y="4900613"/>
          <p14:tracePt t="29299" x="6351588" y="4886325"/>
          <p14:tracePt t="29316" x="6357938" y="4851400"/>
          <p14:tracePt t="29332" x="6357938" y="4814888"/>
          <p14:tracePt t="29349" x="6357938" y="4800600"/>
          <p14:tracePt t="29364" x="6365875" y="4772025"/>
          <p14:tracePt t="29408" x="6365875" y="4765675"/>
          <p14:tracePt t="29416" x="6365875" y="4729163"/>
          <p14:tracePt t="29432" x="6365875" y="4722813"/>
          <p14:tracePt t="29437" x="6357938" y="4700588"/>
          <p14:tracePt t="29449" x="6351588" y="4686300"/>
          <p14:tracePt t="29496" x="6343650" y="4679950"/>
          <p14:tracePt t="29504" x="6337300" y="4672013"/>
          <p14:tracePt t="29515" x="6329363" y="4651375"/>
          <p14:tracePt t="29515" x="6308725" y="4643438"/>
          <p14:tracePt t="29531" x="6294438" y="4629150"/>
          <p14:tracePt t="29548" x="6280150" y="4622800"/>
          <p14:tracePt t="29564" x="6272213" y="4614863"/>
          <p14:tracePt t="29581" x="6265863" y="4614863"/>
          <p14:tracePt t="29597" x="6243638" y="4614863"/>
          <p14:tracePt t="29615" x="6200775" y="4614863"/>
          <p14:tracePt t="29631" x="6186488" y="4608513"/>
          <p14:tracePt t="29648" x="6165850" y="4600575"/>
          <p14:tracePt t="29664" x="6143625" y="4600575"/>
          <p14:tracePt t="29681" x="6122988" y="4586288"/>
          <p14:tracePt t="29697" x="6115050" y="4586288"/>
          <p14:tracePt t="29715" x="6108700" y="4586288"/>
          <p14:tracePt t="29760" x="6094413" y="4586288"/>
          <p14:tracePt t="29760" x="6086475" y="4586288"/>
          <p14:tracePt t="29787" x="6080125" y="4586288"/>
          <p14:tracePt t="29809" x="6072188" y="4586288"/>
          <p14:tracePt t="29840" x="6065838" y="4586288"/>
          <p14:tracePt t="29848" x="6051550" y="4586288"/>
          <p14:tracePt t="29880" x="6037263" y="4614863"/>
          <p14:tracePt t="29888" x="6029325" y="4629150"/>
          <p14:tracePt t="29896" x="6029325" y="4637088"/>
          <p14:tracePt t="29903" x="6029325" y="4657725"/>
          <p14:tracePt t="29914" x="6029325" y="4665663"/>
          <p14:tracePt t="29931" x="6029325" y="4694238"/>
          <p14:tracePt t="29948" x="6029325" y="4714875"/>
          <p14:tracePt t="29964" x="6029325" y="4729163"/>
          <p14:tracePt t="29980" x="6029325" y="4743450"/>
          <p14:tracePt t="30031" x="6029325" y="4751388"/>
          <p14:tracePt t="30040" x="6029325" y="4765675"/>
          <p14:tracePt t="30048" x="6029325" y="4772025"/>
          <p14:tracePt t="30056" x="6029325" y="4794250"/>
          <p14:tracePt t="30065" x="6043613" y="4814888"/>
          <p14:tracePt t="30112" x="6043613" y="4822825"/>
          <p14:tracePt t="30120" x="6043613" y="4829175"/>
          <p14:tracePt t="30128" x="6043613" y="4837113"/>
          <p14:tracePt t="30131" x="6057900" y="4851400"/>
          <p14:tracePt t="30147" x="6072188" y="4857750"/>
          <p14:tracePt t="30164" x="6086475" y="4865688"/>
          <p14:tracePt t="30180" x="6094413" y="4865688"/>
          <p14:tracePt t="30197" x="6115050" y="4865688"/>
          <p14:tracePt t="30213" x="6122988" y="4872038"/>
          <p14:tracePt t="30256" x="6129338" y="4872038"/>
          <p14:tracePt t="30265" x="6157913" y="4872038"/>
          <p14:tracePt t="30265" x="6165850" y="4872038"/>
          <p14:tracePt t="30280" x="6186488" y="4872038"/>
          <p14:tracePt t="30297" x="6194425" y="4872038"/>
          <p14:tracePt t="30313" x="6200775" y="4872038"/>
          <p14:tracePt t="30331" x="6208713" y="4872038"/>
          <p14:tracePt t="30368" x="6223000" y="4872038"/>
          <p14:tracePt t="30376" x="6229350" y="4872038"/>
          <p14:tracePt t="30392" x="6237288" y="4872038"/>
          <p14:tracePt t="30396" x="6243638" y="4872038"/>
          <p14:tracePt t="30413" x="6265863" y="4872038"/>
          <p14:tracePt t="30456" x="6272213" y="4872038"/>
          <p14:tracePt t="30488" x="6280150" y="4872038"/>
          <p14:tracePt t="30496" x="6286500" y="4872038"/>
          <p14:tracePt t="30512" x="6308725" y="4872038"/>
          <p14:tracePt t="30528" x="6315075" y="4865688"/>
          <p14:tracePt t="30536" x="6323013" y="4857750"/>
          <p14:tracePt t="30557" x="6329363" y="4851400"/>
          <p14:tracePt t="30568" x="6337300" y="4843463"/>
          <p14:tracePt t="30576" x="6351588" y="4837113"/>
          <p14:tracePt t="30608" x="6365875" y="4829175"/>
          <p14:tracePt t="30616" x="6372225" y="4822825"/>
          <p14:tracePt t="30656" x="6372225" y="4814888"/>
          <p14:tracePt t="30665" x="6372225" y="4808538"/>
          <p14:tracePt t="30665" x="6372225" y="4794250"/>
          <p14:tracePt t="30679" x="6372225" y="4772025"/>
          <p14:tracePt t="30697" x="6372225" y="4743450"/>
          <p14:tracePt t="30713" x="6365875" y="4714875"/>
          <p14:tracePt t="30730" x="6343650" y="4686300"/>
          <p14:tracePt t="30746" x="6329363" y="4665663"/>
          <p14:tracePt t="30763" x="6300788" y="4637088"/>
          <p14:tracePt t="30779" x="6294438" y="4629150"/>
          <p14:tracePt t="30796" x="6280150" y="4614863"/>
          <p14:tracePt t="30812" x="6265863" y="4608513"/>
          <p14:tracePt t="30830" x="6243638" y="4600575"/>
          <p14:tracePt t="30846" x="6223000" y="4579938"/>
          <p14:tracePt t="30864" x="6200775" y="4579938"/>
          <p14:tracePt t="30879" x="6186488" y="4579938"/>
          <p14:tracePt t="30897" x="6165850" y="4572000"/>
          <p14:tracePt t="30912" x="6157913" y="4572000"/>
          <p14:tracePt t="30930" x="6151563" y="4565650"/>
          <p14:tracePt t="30968" x="6143625" y="4565650"/>
          <p14:tracePt t="30979" x="6129338" y="4565650"/>
          <p14:tracePt t="30984" x="6122988" y="4565650"/>
          <p14:tracePt t="30995" x="6115050" y="4565650"/>
          <p14:tracePt t="31012" x="6108700" y="4565650"/>
          <p14:tracePt t="31029" x="6094413" y="4565650"/>
          <p14:tracePt t="31045" x="6086475" y="4565650"/>
          <p14:tracePt t="31063" x="6065838" y="4565650"/>
          <p14:tracePt t="31079" x="6051550" y="4565650"/>
          <p14:tracePt t="31119" x="6043613" y="4565650"/>
          <p14:tracePt t="31161" x="6037263" y="4565650"/>
          <p14:tracePt t="31168" x="6022975" y="4565650"/>
          <p14:tracePt t="31184" x="6015038" y="4565650"/>
          <p14:tracePt t="31186" x="6008688" y="4572000"/>
          <p14:tracePt t="31195" x="6000750" y="4579938"/>
          <p14:tracePt t="31232" x="5994400" y="4586288"/>
          <p14:tracePt t="31246" x="5986463" y="4600575"/>
          <p14:tracePt t="31251" x="5965825" y="4622800"/>
          <p14:tracePt t="31261" x="5951538" y="4637088"/>
          <p14:tracePt t="31279" x="5943600" y="4651375"/>
          <p14:tracePt t="31320" x="5937250" y="4665663"/>
          <p14:tracePt t="31329" x="5929313" y="4672013"/>
          <p14:tracePt t="31329" x="5922963" y="4679950"/>
          <p14:tracePt t="31351" x="5922963" y="4694238"/>
          <p14:tracePt t="31362" x="5922963" y="4700588"/>
          <p14:tracePt t="31378" x="5922963" y="4708525"/>
          <p14:tracePt t="31395" x="5922963" y="4737100"/>
          <p14:tracePt t="31411" x="5922963" y="4765675"/>
          <p14:tracePt t="31429" x="5922963" y="4800600"/>
          <p14:tracePt t="31445" x="5929313" y="4837113"/>
          <p14:tracePt t="31462" x="5957888" y="4857750"/>
          <p14:tracePt t="31478" x="5980113" y="4879975"/>
          <p14:tracePt t="31495" x="6008688" y="4908550"/>
          <p14:tracePt t="31511" x="6057900" y="4937125"/>
          <p14:tracePt t="31530" x="6086475" y="4951413"/>
          <p14:tracePt t="31545" x="6108700" y="4951413"/>
          <p14:tracePt t="31561" x="6137275" y="4957763"/>
          <p14:tracePt t="31578" x="6143625" y="4957763"/>
          <p14:tracePt t="31595" x="6172200" y="4957763"/>
          <p14:tracePt t="31612" x="6215063" y="4957763"/>
          <p14:tracePt t="31628" x="6229350" y="4957763"/>
          <p14:tracePt t="31644" x="6243638" y="4957763"/>
          <p14:tracePt t="31661" x="6257925" y="4957763"/>
          <p14:tracePt t="31678" x="6265863" y="4957763"/>
          <p14:tracePt t="31712" x="6280150" y="4957763"/>
          <p14:tracePt t="31713" x="6294438" y="4957763"/>
          <p14:tracePt t="31729" x="6300788" y="4957763"/>
          <p14:tracePt t="31744" x="6329363" y="4957763"/>
          <p14:tracePt t="31762" x="6337300" y="4951413"/>
          <p14:tracePt t="31778" x="6343650" y="4943475"/>
          <p14:tracePt t="31794" x="6351588" y="4937125"/>
          <p14:tracePt t="31811" x="6351588" y="4900613"/>
          <p14:tracePt t="31828" x="6351588" y="4865688"/>
          <p14:tracePt t="31844" x="6351588" y="4814888"/>
          <p14:tracePt t="31862" x="6351588" y="4786313"/>
          <p14:tracePt t="31877" x="6351588" y="4751388"/>
          <p14:tracePt t="31894" x="6329363" y="4722813"/>
          <p14:tracePt t="31911" x="6315075" y="4708525"/>
          <p14:tracePt t="31911" x="6300788" y="4694238"/>
          <p14:tracePt t="31929" x="6286500" y="4686300"/>
          <p14:tracePt t="31945" x="6280150" y="4665663"/>
          <p14:tracePt t="31961" x="6272213" y="4657725"/>
          <p14:tracePt t="31977" x="6265863" y="4643438"/>
          <p14:tracePt t="32016" x="6257925" y="4643438"/>
          <p14:tracePt t="32028" x="6251575" y="4643438"/>
          <p14:tracePt t="32040" x="6243638" y="4637088"/>
          <p14:tracePt t="32044" x="6229350" y="4629150"/>
          <p14:tracePt t="32061" x="6223000" y="4629150"/>
          <p14:tracePt t="32077" x="6208713" y="4622800"/>
          <p14:tracePt t="32119" x="6186488" y="4622800"/>
          <p14:tracePt t="32136" x="6180138" y="4622800"/>
          <p14:tracePt t="32151" x="6172200" y="4622800"/>
          <p14:tracePt t="32170" x="6165850" y="4622800"/>
          <p14:tracePt t="32172" x="6151563" y="4622800"/>
          <p14:tracePt t="32177" x="6143625" y="4622800"/>
          <p14:tracePt t="32193" x="6137275" y="4622800"/>
          <p14:tracePt t="32209" x="6115050" y="4622800"/>
          <p14:tracePt t="32226" x="6108700" y="4622800"/>
          <p14:tracePt t="32244" x="6094413" y="4622800"/>
          <p14:tracePt t="32296" x="6072188" y="4629150"/>
          <p14:tracePt t="32303" x="6065838" y="4637088"/>
          <p14:tracePt t="32319" x="6057900" y="4651375"/>
          <p14:tracePt t="32359" x="6043613" y="4657725"/>
          <p14:tracePt t="32391" x="6037263" y="4672013"/>
          <p14:tracePt t="32406" x="6015038" y="4679950"/>
          <p14:tracePt t="32455" x="6008688" y="4686300"/>
          <p14:tracePt t="32463" x="6008688" y="4694238"/>
          <p14:tracePt t="32495" x="6008688" y="4700588"/>
          <p14:tracePt t="32511" x="6000750" y="4708525"/>
          <p14:tracePt t="32551" x="6000750" y="4714875"/>
          <p14:tracePt t="32567" x="6000750" y="4737100"/>
          <p14:tracePt t="32583" x="6000750" y="4743450"/>
          <p14:tracePt t="32600" x="6000750" y="4751388"/>
          <p14:tracePt t="32631" x="6000750" y="4757738"/>
          <p14:tracePt t="32640" x="6000750" y="4779963"/>
          <p14:tracePt t="32655" x="6000750" y="4786313"/>
          <p14:tracePt t="32664" x="6000750" y="4794250"/>
          <p14:tracePt t="32670" x="6000750" y="4808538"/>
          <p14:tracePt t="32676" x="6000750" y="4822825"/>
          <p14:tracePt t="32692" x="6015038" y="4843463"/>
          <p14:tracePt t="32709" x="6043613" y="4857750"/>
          <p14:tracePt t="32725" x="6072188" y="4879975"/>
          <p14:tracePt t="32743" x="6080125" y="4879975"/>
          <p14:tracePt t="32758" x="6108700" y="4900613"/>
          <p14:tracePt t="32807" x="6137275" y="4900613"/>
          <p14:tracePt t="32815" x="6165850" y="4908550"/>
          <p14:tracePt t="32831" x="6194425" y="4908550"/>
          <p14:tracePt t="32835" x="6200775" y="4908550"/>
          <p14:tracePt t="32842" x="6208713" y="4914900"/>
          <p14:tracePt t="32858" x="6223000" y="4914900"/>
          <p14:tracePt t="32895" x="6229350" y="4914900"/>
          <p14:tracePt t="32901" x="6257925" y="4914900"/>
          <p14:tracePt t="32909" x="6272213" y="4914900"/>
          <p14:tracePt t="32926" x="6280150" y="4914900"/>
          <p14:tracePt t="32942" x="6308725" y="4914900"/>
          <p14:tracePt t="32958" x="6323013" y="4914900"/>
          <p14:tracePt t="32975" x="6365875" y="4900613"/>
          <p14:tracePt t="32992" x="6372225" y="4894263"/>
          <p14:tracePt t="33009" x="6400800" y="4886325"/>
          <p14:tracePt t="33025" x="6423025" y="4872038"/>
          <p14:tracePt t="33042" x="6429375" y="4857750"/>
          <p14:tracePt t="33058" x="6443663" y="4843463"/>
          <p14:tracePt t="33076" x="6451600" y="4837113"/>
          <p14:tracePt t="33091" x="6457950" y="4808538"/>
          <p14:tracePt t="33108" x="6457950" y="4786313"/>
          <p14:tracePt t="33125" x="6480175" y="4743450"/>
          <p14:tracePt t="33142" x="6480175" y="4708525"/>
          <p14:tracePt t="33159" x="6480175" y="4686300"/>
          <p14:tracePt t="33159" x="6480175" y="4665663"/>
          <p14:tracePt t="33175" x="6480175" y="4657725"/>
          <p14:tracePt t="33191" x="6480175" y="4629150"/>
          <p14:tracePt t="33209" x="6472238" y="4614863"/>
          <p14:tracePt t="33225" x="6465888" y="4608513"/>
          <p14:tracePt t="33241" x="6437313" y="4586288"/>
          <p14:tracePt t="33257" x="6429375" y="4579938"/>
          <p14:tracePt t="33275" x="6408738" y="4572000"/>
          <p14:tracePt t="33291" x="6365875" y="4557713"/>
          <p14:tracePt t="33309" x="6343650" y="4543425"/>
          <p14:tracePt t="33324" x="6308725" y="4529138"/>
          <p14:tracePt t="33342" x="6294438" y="4522788"/>
          <p14:tracePt t="33358" x="6265863" y="4514850"/>
          <p14:tracePt t="33392" x="6243638" y="4514850"/>
          <p14:tracePt t="33392" x="6229350" y="4514850"/>
          <p14:tracePt t="33408" x="6208713" y="4500563"/>
          <p14:tracePt t="33425" x="6186488" y="4500563"/>
          <p14:tracePt t="33441" x="6165850" y="4500563"/>
          <p14:tracePt t="33457" x="6151563" y="4500563"/>
          <p14:tracePt t="33475" x="6137275" y="4500563"/>
          <p14:tracePt t="33491" x="6115050" y="4494213"/>
          <p14:tracePt t="33508" x="6094413" y="4494213"/>
          <p14:tracePt t="33524" x="6072188" y="4494213"/>
          <p14:tracePt t="33542" x="6043613" y="4494213"/>
          <p14:tracePt t="33557" x="6029325" y="4494213"/>
          <p14:tracePt t="33575" x="6000750" y="4500563"/>
          <p14:tracePt t="33623" x="5986463" y="4514850"/>
          <p14:tracePt t="33627" x="5965825" y="4537075"/>
          <p14:tracePt t="33636" x="5957888" y="4551363"/>
          <p14:tracePt t="33641" x="5951538" y="4579938"/>
          <p14:tracePt t="33658" x="5951538" y="4594225"/>
          <p14:tracePt t="33674" x="5951538" y="4622800"/>
          <p14:tracePt t="33690" x="5951538" y="4643438"/>
          <p14:tracePt t="33708" x="5943600" y="4657725"/>
          <p14:tracePt t="33724" x="5943600" y="4665663"/>
          <p14:tracePt t="33740" x="5943600" y="4694238"/>
          <p14:tracePt t="33757" x="5943600" y="4708525"/>
          <p14:tracePt t="33774" x="5943600" y="4729163"/>
          <p14:tracePt t="33790" x="5943600" y="4757738"/>
          <p14:tracePt t="33808" x="5943600" y="4765675"/>
          <p14:tracePt t="33824" x="5943600" y="4779963"/>
          <p14:tracePt t="33863" x="5943600" y="4808538"/>
          <p14:tracePt t="33871" x="5943600" y="4814888"/>
          <p14:tracePt t="33887" x="5943600" y="4822825"/>
          <p14:tracePt t="33928" x="5965825" y="4851400"/>
          <p14:tracePt t="33935" x="5972175" y="4857750"/>
          <p14:tracePt t="33943" x="5994400" y="4865688"/>
          <p14:tracePt t="33951" x="6008688" y="4872038"/>
          <p14:tracePt t="33956" x="6043613" y="4894263"/>
          <p14:tracePt t="33974" x="6080125" y="4900613"/>
          <p14:tracePt t="33974" x="6086475" y="4900613"/>
          <p14:tracePt t="33991" x="6100763" y="4908550"/>
          <p14:tracePt t="34007" x="6129338" y="4914900"/>
          <p14:tracePt t="34024" x="6143625" y="4914900"/>
          <p14:tracePt t="34040" x="6172200" y="4937125"/>
          <p14:tracePt t="34057" x="6200775" y="4943475"/>
          <p14:tracePt t="34073" x="6243638" y="4943475"/>
          <p14:tracePt t="34091" x="6265863" y="4943475"/>
          <p14:tracePt t="34107" x="6286500" y="4951413"/>
          <p14:tracePt t="34123" x="6323013" y="4951413"/>
          <p14:tracePt t="34140" x="6337300" y="4951413"/>
          <p14:tracePt t="34157" x="6365875" y="4951413"/>
          <p14:tracePt t="34173" x="6380163" y="4951413"/>
          <p14:tracePt t="34190" x="6408738" y="4951413"/>
          <p14:tracePt t="34206" x="6465888" y="4929188"/>
          <p14:tracePt t="34224" x="6486525" y="4922838"/>
          <p14:tracePt t="34240" x="6508750" y="4908550"/>
          <p14:tracePt t="34257" x="6523038" y="4886325"/>
          <p14:tracePt t="34273" x="6537325" y="4872038"/>
          <p14:tracePt t="34290" x="6537325" y="4857750"/>
          <p14:tracePt t="34306" x="6537325" y="4829175"/>
          <p14:tracePt t="34323" x="6537325" y="4786313"/>
          <p14:tracePt t="34340" x="6551613" y="4743450"/>
          <p14:tracePt t="34356" x="6551613" y="4722813"/>
          <p14:tracePt t="34372" x="6551613" y="4657725"/>
          <p14:tracePt t="34389" x="6551613" y="4637088"/>
          <p14:tracePt t="34406" x="6551613" y="4594225"/>
          <p14:tracePt t="34424" x="6551613" y="4557713"/>
          <p14:tracePt t="34439" x="6543675" y="4537075"/>
          <p14:tracePt t="34457" x="6523038" y="4514850"/>
          <p14:tracePt t="34473" x="6486525" y="4465638"/>
          <p14:tracePt t="34490" x="6465888" y="4443413"/>
          <p14:tracePt t="34506" x="6437313" y="4429125"/>
          <p14:tracePt t="34523" x="6386513" y="4394200"/>
          <p14:tracePt t="34539" x="6329363" y="4371975"/>
          <p14:tracePt t="34556" x="6300788" y="4351338"/>
          <p14:tracePt t="34573" x="6280150" y="4343400"/>
          <p14:tracePt t="34590" x="6237288" y="4337050"/>
          <p14:tracePt t="34606" x="6229350" y="4337050"/>
          <p14:tracePt t="34606" x="6223000" y="4337050"/>
          <p14:tracePt t="34624" x="6200775" y="4329113"/>
          <p14:tracePt t="34639" x="6186488" y="4329113"/>
          <p14:tracePt t="34657" x="6165850" y="4329113"/>
          <p14:tracePt t="34673" x="6143625" y="4314825"/>
          <p14:tracePt t="34689" x="6122988" y="4314825"/>
          <p14:tracePt t="34706" x="6086475" y="4314825"/>
          <p14:tracePt t="34723" x="6072188" y="4314825"/>
          <p14:tracePt t="34739" x="6051550" y="4314825"/>
          <p14:tracePt t="34757" x="6037263" y="4314825"/>
          <p14:tracePt t="34772" x="6022975" y="4329113"/>
          <p14:tracePt t="34789" x="6008688" y="4343400"/>
          <p14:tracePt t="34806" x="5994400" y="4379913"/>
          <p14:tracePt t="34806" x="5980113" y="4394200"/>
          <p14:tracePt t="34824" x="5972175" y="4443413"/>
          <p14:tracePt t="34839" x="5951538" y="4479925"/>
          <p14:tracePt t="34856" x="5943600" y="4508500"/>
          <p14:tracePt t="34873" x="5943600" y="4537075"/>
          <p14:tracePt t="34890" x="5937250" y="4579938"/>
          <p14:tracePt t="34905" x="5937250" y="4608513"/>
          <p14:tracePt t="34924" x="5937250" y="4643438"/>
          <p14:tracePt t="34939" x="5937250" y="4665663"/>
          <p14:tracePt t="34956" x="5937250" y="4686300"/>
          <p14:tracePt t="34972" x="5937250" y="4714875"/>
          <p14:tracePt t="34990" x="5937250" y="4722813"/>
          <p14:tracePt t="35005" x="5937250" y="4729163"/>
          <p14:tracePt t="35023" x="5937250" y="4737100"/>
          <p14:tracePt t="35039" x="5937250" y="4751388"/>
          <p14:tracePt t="35087" x="5937250" y="4757738"/>
          <p14:tracePt t="35119" x="5937250" y="4765675"/>
          <p14:tracePt t="35167" x="5943600" y="4765675"/>
          <p14:tracePt t="35183" x="5951538" y="4765675"/>
          <p14:tracePt t="35199" x="5957888" y="4765675"/>
          <p14:tracePt t="35207" x="5965825" y="4765675"/>
          <p14:tracePt t="35223" x="5994400" y="4765675"/>
          <p14:tracePt t="35239" x="6000750" y="4765675"/>
          <p14:tracePt t="35243" x="6022975" y="4765675"/>
          <p14:tracePt t="35255" x="6037263" y="4757738"/>
          <p14:tracePt t="35272" x="6043613" y="4757738"/>
          <p14:tracePt t="35288" x="6072188" y="4751388"/>
          <p14:tracePt t="35305" x="6108700" y="4737100"/>
          <p14:tracePt t="35322" x="6137275" y="4737100"/>
          <p14:tracePt t="35338" x="6186488" y="4722813"/>
          <p14:tracePt t="35356" x="6251575" y="4722813"/>
          <p14:tracePt t="35372" x="6308725" y="4708525"/>
          <p14:tracePt t="35389" x="6343650" y="4700588"/>
          <p14:tracePt t="35405" x="6380163" y="4700588"/>
          <p14:tracePt t="35405" x="6394450" y="4700588"/>
          <p14:tracePt t="35423" x="6415088" y="4694238"/>
          <p14:tracePt t="35438" x="6451600" y="4679950"/>
          <p14:tracePt t="35456" x="6457950" y="4672013"/>
          <p14:tracePt t="35471" x="6472238" y="4665663"/>
          <p14:tracePt t="35519" x="6486525" y="4665663"/>
          <p14:tracePt t="35527" x="6494463" y="4665663"/>
          <p14:tracePt t="35559" x="6500813" y="4657725"/>
          <p14:tracePt t="35574" x="6508750" y="4657725"/>
          <p14:tracePt t="35606" x="6523038" y="4657725"/>
          <p14:tracePt t="35655" x="6529388" y="4657725"/>
          <p14:tracePt t="35671" x="6551613" y="4637088"/>
          <p14:tracePt t="35951" x="6557963" y="4637088"/>
          <p14:tracePt t="35969" x="6557963" y="4643438"/>
          <p14:tracePt t="35975" x="6557963" y="4665663"/>
          <p14:tracePt t="35983" x="6557963" y="4672013"/>
          <p14:tracePt t="35991" x="6557963" y="4686300"/>
          <p14:tracePt t="36004" x="6557963" y="4714875"/>
          <p14:tracePt t="36021" x="6557963" y="4722813"/>
          <p14:tracePt t="36038" x="6537325" y="4757738"/>
          <p14:tracePt t="36103" x="6537325" y="4772025"/>
          <p14:tracePt t="36119" x="6529388" y="4779963"/>
          <p14:tracePt t="36127" x="6529388" y="4786313"/>
          <p14:tracePt t="36135" x="6529388" y="4794250"/>
          <p14:tracePt t="36154" x="6523038" y="4808538"/>
          <p14:tracePt t="36154" x="6508750" y="4829175"/>
          <p14:tracePt t="36171" x="6494463" y="4843463"/>
          <p14:tracePt t="36188" x="6465888" y="4851400"/>
          <p14:tracePt t="36204" x="6443663" y="4879975"/>
          <p14:tracePt t="36220" x="6415088" y="4886325"/>
          <p14:tracePt t="36239" x="6394450" y="4894263"/>
          <p14:tracePt t="36253" x="6372225" y="4894263"/>
          <p14:tracePt t="36271" x="6323013" y="4914900"/>
          <p14:tracePt t="36287" x="6286500" y="4914900"/>
          <p14:tracePt t="36305" x="6265863" y="4914900"/>
          <p14:tracePt t="36320" x="6251575" y="4914900"/>
          <p14:tracePt t="36337" x="6229350" y="4914900"/>
          <p14:tracePt t="36353" x="6200775" y="4908550"/>
          <p14:tracePt t="36370" x="6180138" y="4908550"/>
          <p14:tracePt t="36387" x="6165850" y="4908550"/>
          <p14:tracePt t="36404" x="6137275" y="4900613"/>
          <p14:tracePt t="36420" x="6115050" y="4894263"/>
          <p14:tracePt t="36438" x="6072188" y="4872038"/>
          <p14:tracePt t="36454" x="6037263" y="4851400"/>
          <p14:tracePt t="36471" x="6015038" y="4851400"/>
          <p14:tracePt t="36487" x="6000750" y="4829175"/>
          <p14:tracePt t="36504" x="5994400" y="4800600"/>
          <p14:tracePt t="36520" x="5986463" y="4743450"/>
          <p14:tracePt t="36537" x="5957888" y="4686300"/>
          <p14:tracePt t="36553" x="5943600" y="4629150"/>
          <p14:tracePt t="36570" x="5937250" y="4594225"/>
          <p14:tracePt t="36586" x="5929313" y="4565650"/>
          <p14:tracePt t="36604" x="5922963" y="4557713"/>
          <p14:tracePt t="36619" x="5922963" y="4537075"/>
          <p14:tracePt t="36637" x="5922963" y="4529138"/>
          <p14:tracePt t="36653" x="5922963" y="4508500"/>
          <p14:tracePt t="36671" x="5922963" y="4479925"/>
          <p14:tracePt t="36686" x="5980113" y="4437063"/>
          <p14:tracePt t="36704" x="6015038" y="4414838"/>
          <p14:tracePt t="36720" x="6057900" y="4394200"/>
          <p14:tracePt t="36737" x="6100763" y="4379913"/>
          <p14:tracePt t="36753" x="6137275" y="4379913"/>
          <p14:tracePt t="36770" x="6172200" y="4379913"/>
          <p14:tracePt t="36786" x="6186488" y="4379913"/>
          <p14:tracePt t="36804" x="6208713" y="4379913"/>
          <p14:tracePt t="36820" x="6229350" y="4379913"/>
          <p14:tracePt t="36837" x="6257925" y="4379913"/>
          <p14:tracePt t="36852" x="6272213" y="4379913"/>
          <p14:tracePt t="36871" x="6294438" y="4386263"/>
          <p14:tracePt t="36886" x="6337300" y="4414838"/>
          <p14:tracePt t="36904" x="6357938" y="4437063"/>
          <p14:tracePt t="36919" x="6394450" y="4471988"/>
          <p14:tracePt t="36937" x="6408738" y="4486275"/>
          <p14:tracePt t="36953" x="6423025" y="4508500"/>
          <p14:tracePt t="36970" x="6423025" y="4529138"/>
          <p14:tracePt t="36986" x="6429375" y="4543425"/>
          <p14:tracePt t="37003" x="6429375" y="4565650"/>
          <p14:tracePt t="37019" x="6429375" y="4586288"/>
          <p14:tracePt t="37036" x="6429375" y="4622800"/>
          <p14:tracePt t="37052" x="6429375" y="4637088"/>
          <p14:tracePt t="37070" x="6429375" y="4672013"/>
          <p14:tracePt t="37086" x="6429375" y="4700588"/>
          <p14:tracePt t="37103" x="6429375" y="4714875"/>
          <p14:tracePt t="37119" x="6423025" y="4737100"/>
          <p14:tracePt t="37136" x="6415088" y="4743450"/>
          <p14:tracePt t="37152" x="6408738" y="4757738"/>
          <p14:tracePt t="37170" x="6400800" y="4772025"/>
          <p14:tracePt t="37186" x="6394450" y="4794250"/>
          <p14:tracePt t="37202" x="6365875" y="4808538"/>
          <p14:tracePt t="37219" x="6343650" y="4837113"/>
          <p14:tracePt t="37237" x="6329363" y="4843463"/>
          <p14:tracePt t="37253" x="6280150" y="4865688"/>
          <p14:tracePt t="37269" x="6257925" y="4879975"/>
          <p14:tracePt t="37285" x="6237288" y="4886325"/>
          <p14:tracePt t="37285" x="6223000" y="4886325"/>
          <p14:tracePt t="37303" x="6208713" y="4894263"/>
          <p14:tracePt t="37319" x="6180138" y="4894263"/>
          <p14:tracePt t="37335" x="6143625" y="4894263"/>
          <p14:tracePt t="37353" x="6122988" y="4894263"/>
          <p14:tracePt t="37369" x="6100763" y="4894263"/>
          <p14:tracePt t="37386" x="6086475" y="4894263"/>
          <p14:tracePt t="37402" x="6057900" y="4894263"/>
          <p14:tracePt t="37419" x="6043613" y="4894263"/>
          <p14:tracePt t="37436" x="6000750" y="4865688"/>
          <p14:tracePt t="37452" x="5972175" y="4843463"/>
          <p14:tracePt t="37469" x="5957888" y="4822825"/>
          <p14:tracePt t="37486" x="5951538" y="4800600"/>
          <p14:tracePt t="37502" x="5951538" y="4772025"/>
          <p14:tracePt t="37518" x="5951538" y="4737100"/>
          <p14:tracePt t="37536" x="5951538" y="4694238"/>
          <p14:tracePt t="37551" x="5951538" y="4643438"/>
          <p14:tracePt t="37568" x="5957888" y="4608513"/>
          <p14:tracePt t="37585" x="5980113" y="4579938"/>
          <p14:tracePt t="37602" x="5994400" y="4565650"/>
          <p14:tracePt t="37619" x="6008688" y="4557713"/>
          <p14:tracePt t="37635" x="6022975" y="4537075"/>
          <p14:tracePt t="37651" x="6057900" y="4537075"/>
          <p14:tracePt t="37669" x="6094413" y="4529138"/>
          <p14:tracePt t="37685" x="6137275" y="4529138"/>
          <p14:tracePt t="37702" x="6151563" y="4529138"/>
          <p14:tracePt t="37718" x="6172200" y="4529138"/>
          <p14:tracePt t="37775" x="6180138" y="4529138"/>
          <p14:tracePt t="37783" x="6194425" y="4529138"/>
          <p14:tracePt t="37784" x="6208713" y="4543425"/>
          <p14:tracePt t="37802" x="6229350" y="4551363"/>
          <p14:tracePt t="37818" x="6243638" y="4551363"/>
          <p14:tracePt t="37835" x="6257925" y="4572000"/>
          <p14:tracePt t="37879" x="6265863" y="4579938"/>
          <p14:tracePt t="37895" x="6272213" y="4586288"/>
          <p14:tracePt t="37911" x="6280150" y="4586288"/>
          <p14:tracePt t="37920" x="6286500" y="4594225"/>
          <p14:tracePt t="37936" x="6294438" y="4608513"/>
          <p14:tracePt t="37967" x="6294438" y="4614863"/>
          <p14:tracePt t="37980" x="6300788" y="4622800"/>
          <p14:tracePt t="38015" x="6300788" y="4637088"/>
          <p14:tracePt t="38024" x="6300788" y="4643438"/>
          <p14:tracePt t="38039" x="6300788" y="4651375"/>
          <p14:tracePt t="38047" x="6300788" y="4657725"/>
          <p14:tracePt t="38051" x="6300788" y="4679950"/>
          <p14:tracePt t="38068" x="6300788" y="4686300"/>
          <p14:tracePt t="38085" x="6300788" y="4694238"/>
          <p14:tracePt t="38101" x="6300788" y="4700588"/>
          <p14:tracePt t="38527" x="6300788" y="4714875"/>
          <p14:tracePt t="38559" x="6300788" y="4722813"/>
          <p14:tracePt t="38567" x="6300788" y="4729163"/>
          <p14:tracePt t="38577" x="6300788" y="4737100"/>
          <p14:tracePt t="38583" x="6300788" y="4757738"/>
          <p14:tracePt t="38601" x="6300788" y="4772025"/>
          <p14:tracePt t="38618" x="6294438" y="4808538"/>
          <p14:tracePt t="38633" x="6286500" y="4814888"/>
          <p14:tracePt t="38651" x="6280150" y="4822825"/>
          <p14:tracePt t="38667" x="6257925" y="4843463"/>
          <p14:tracePt t="38685" x="6243638" y="4857750"/>
          <p14:tracePt t="38700" x="6194425" y="4894263"/>
          <p14:tracePt t="38718" x="6137275" y="4922838"/>
          <p14:tracePt t="38734" x="6122988" y="4929188"/>
          <p14:tracePt t="38734" x="6115050" y="4929188"/>
          <p14:tracePt t="38784" x="6100763" y="4937125"/>
          <p14:tracePt t="38815" x="6094413" y="4943475"/>
          <p14:tracePt t="38823" x="6086475" y="4943475"/>
          <p14:tracePt t="38863" x="6080125" y="4943475"/>
          <p14:tracePt t="38991" x="6072188" y="4943475"/>
          <p14:tracePt t="39007" x="6051550" y="4943475"/>
          <p14:tracePt t="39038" x="6043613" y="4943475"/>
          <p14:tracePt t="39047" x="6029325" y="4929188"/>
          <p14:tracePt t="39055" x="6022975" y="4900613"/>
          <p14:tracePt t="39063" x="6022975" y="4872038"/>
          <p14:tracePt t="39072" x="6000750" y="4814888"/>
          <p14:tracePt t="39083" x="6000750" y="4737100"/>
          <p14:tracePt t="39099" x="6000750" y="4637088"/>
          <p14:tracePt t="39116" x="6000750" y="4494213"/>
          <p14:tracePt t="39133" x="5980113" y="4365625"/>
          <p14:tracePt t="39150" x="5943600" y="4265613"/>
          <p14:tracePt t="39166" x="5922963" y="4151313"/>
          <p14:tracePt t="39184" x="5886450" y="4057650"/>
          <p14:tracePt t="39199" x="5857875" y="4000500"/>
          <p14:tracePt t="39217" x="5808663" y="3951288"/>
          <p14:tracePt t="39232" x="5772150" y="3922713"/>
          <p14:tracePt t="39249" x="5765800" y="3914775"/>
          <p14:tracePt t="39266" x="5751513" y="3900488"/>
          <p14:tracePt t="39282" x="5737225" y="3865563"/>
          <p14:tracePt t="39300" x="5722938" y="3851275"/>
          <p14:tracePt t="39316" x="5715000" y="3822700"/>
          <p14:tracePt t="39332" x="5700713" y="3800475"/>
          <p14:tracePt t="39350" x="5694363" y="3779838"/>
          <p14:tracePt t="39366" x="5694363" y="3765550"/>
          <p14:tracePt t="39366" x="5686425" y="3743325"/>
          <p14:tracePt t="39383" x="5665788" y="3679825"/>
          <p14:tracePt t="39400" x="5657850" y="3600450"/>
          <p14:tracePt t="39416" x="5643563" y="3536950"/>
          <p14:tracePt t="39433" x="5614988" y="3465513"/>
          <p14:tracePt t="39449" x="5614988" y="3386138"/>
          <p14:tracePt t="39465" x="5614988" y="3322638"/>
          <p14:tracePt t="39482" x="5614988" y="3286125"/>
          <p14:tracePt t="39499" x="5614988" y="3279775"/>
          <p14:tracePt t="39615" x="5614988" y="3271838"/>
          <p14:tracePt t="39623" x="5657850" y="3271838"/>
          <p14:tracePt t="39633" x="5700713" y="3271838"/>
          <p14:tracePt t="39634" x="5808663" y="3286125"/>
          <p14:tracePt t="39649" x="5872163" y="3286125"/>
          <p14:tracePt t="39666" x="5915025" y="3286125"/>
          <p14:tracePt t="39683" x="5937250" y="3286125"/>
          <p14:tracePt t="39727" x="5943600" y="3294063"/>
          <p14:tracePt t="39732" x="5951538" y="3294063"/>
          <p14:tracePt t="39749" x="5957888" y="3294063"/>
          <p14:tracePt t="39749" x="5986463" y="3308350"/>
          <p14:tracePt t="39791" x="5994400" y="3308350"/>
          <p14:tracePt t="39823" x="6000750" y="3322638"/>
          <p14:tracePt t="39833" x="6000750" y="3343275"/>
          <p14:tracePt t="39833" x="6000750" y="3379788"/>
          <p14:tracePt t="39849" x="5972175" y="3400425"/>
          <p14:tracePt t="39865" x="5922963" y="3429000"/>
          <p14:tracePt t="39882" x="5880100" y="3443288"/>
          <p14:tracePt t="39899" x="5829300" y="3465513"/>
          <p14:tracePt t="39915" x="5751513" y="3479800"/>
          <p14:tracePt t="39932" x="5708650" y="3479800"/>
          <p14:tracePt t="39948" x="5657850" y="3494088"/>
          <p14:tracePt t="39965" x="5600700" y="3508375"/>
          <p14:tracePt t="39982" x="5480050" y="3522663"/>
          <p14:tracePt t="40000" x="5400675" y="3522663"/>
          <p14:tracePt t="40015" x="5322888" y="3522663"/>
          <p14:tracePt t="40032" x="5294313" y="3522663"/>
          <p14:tracePt t="40048" x="5280025" y="3522663"/>
          <p14:tracePt t="40066" x="5243513" y="3522663"/>
          <p14:tracePt t="40082" x="5229225" y="3522663"/>
          <p14:tracePt t="40098" x="5200650" y="3522663"/>
          <p14:tracePt t="40115" x="5186363" y="3522663"/>
          <p14:tracePt t="40132" x="5151438" y="3494088"/>
          <p14:tracePt t="40149" x="5122863" y="3457575"/>
          <p14:tracePt t="40165" x="5065713" y="3394075"/>
          <p14:tracePt t="40181" x="4994275" y="3308350"/>
          <p14:tracePt t="40200" x="4943475" y="3236913"/>
          <p14:tracePt t="40215" x="4894263" y="3179763"/>
          <p14:tracePt t="40232" x="4851400" y="3108325"/>
          <p14:tracePt t="40249" x="4794250" y="2994025"/>
          <p14:tracePt t="40265" x="4743450" y="2808288"/>
          <p14:tracePt t="40282" x="4679950" y="2643188"/>
          <p14:tracePt t="40299" x="4586288" y="2493963"/>
          <p14:tracePt t="40315" x="4529138" y="2386013"/>
          <p14:tracePt t="40332" x="4514850" y="2322513"/>
          <p14:tracePt t="40349" x="4500563" y="2286000"/>
          <p14:tracePt t="40365" x="4500563" y="2279650"/>
          <p14:tracePt t="40400" x="4500563" y="2265363"/>
          <p14:tracePt t="40401" x="4500563" y="2251075"/>
          <p14:tracePt t="40415" x="4500563" y="2222500"/>
          <p14:tracePt t="40415" x="4500563" y="2208213"/>
          <p14:tracePt t="40432" x="4514850" y="2179638"/>
          <p14:tracePt t="40447" x="4551363" y="2151063"/>
          <p14:tracePt t="40465" x="4572000" y="2128838"/>
          <p14:tracePt t="40481" x="4614863" y="2108200"/>
          <p14:tracePt t="40498" x="4665663" y="2065338"/>
          <p14:tracePt t="40514" x="4714875" y="2036763"/>
          <p14:tracePt t="40532" x="4757738" y="2022475"/>
          <p14:tracePt t="40548" x="4829175" y="1993900"/>
          <p14:tracePt t="40564" x="4908550" y="1971675"/>
          <p14:tracePt t="40581" x="4979988" y="1943100"/>
          <p14:tracePt t="40598" x="5029200" y="1943100"/>
          <p14:tracePt t="40614" x="5114925" y="1928813"/>
          <p14:tracePt t="40632" x="5157788" y="1922463"/>
          <p14:tracePt t="40647" x="5214938" y="1922463"/>
          <p14:tracePt t="40665" x="5300663" y="1922463"/>
          <p14:tracePt t="40681" x="5408613" y="1922463"/>
          <p14:tracePt t="40698" x="5514975" y="1922463"/>
          <p14:tracePt t="40714" x="5586413" y="1922463"/>
          <p14:tracePt t="40731" x="5614988" y="1922463"/>
          <p14:tracePt t="40747" x="5651500" y="1922463"/>
          <p14:tracePt t="40764" x="5694363" y="1922463"/>
          <p14:tracePt t="40780" x="5737225" y="1922463"/>
          <p14:tracePt t="40798" x="5794375" y="1922463"/>
          <p14:tracePt t="40814" x="5857875" y="1922463"/>
          <p14:tracePt t="40814" x="5880100" y="1936750"/>
          <p14:tracePt t="40831" x="5908675" y="1943100"/>
          <p14:tracePt t="40847" x="5915025" y="1943100"/>
          <p14:tracePt t="40863" x="5937250" y="1943100"/>
          <p14:tracePt t="40880" x="5943600" y="1951038"/>
          <p14:tracePt t="40898" x="5957888" y="1951038"/>
          <p14:tracePt t="40914" x="5965825" y="1965325"/>
          <p14:tracePt t="40932" x="6000750" y="1979613"/>
          <p14:tracePt t="40947" x="6029325" y="2000250"/>
          <p14:tracePt t="40963" x="6043613" y="2022475"/>
          <p14:tracePt t="40980" x="6094413" y="2093913"/>
          <p14:tracePt t="40998" x="6129338" y="2136775"/>
          <p14:tracePt t="41014" x="6143625" y="2171700"/>
          <p14:tracePt t="41014" x="6151563" y="2179638"/>
          <p14:tracePt t="41031" x="6157913" y="2214563"/>
          <p14:tracePt t="41047" x="6172200" y="2251075"/>
          <p14:tracePt t="41063" x="6172200" y="2279650"/>
          <p14:tracePt t="41079" x="6186488" y="2322513"/>
          <p14:tracePt t="41097" x="6186488" y="2379663"/>
          <p14:tracePt t="41113" x="6186488" y="2436813"/>
          <p14:tracePt t="41131" x="6186488" y="2479675"/>
          <p14:tracePt t="41146" x="6186488" y="2522538"/>
          <p14:tracePt t="41164" x="6186488" y="2565400"/>
          <p14:tracePt t="41180" x="6186488" y="2622550"/>
          <p14:tracePt t="41197" x="6186488" y="2700338"/>
          <p14:tracePt t="41213" x="6186488" y="2786063"/>
          <p14:tracePt t="41231" x="6186488" y="2894013"/>
          <p14:tracePt t="41246" x="6186488" y="3008313"/>
          <p14:tracePt t="41264" x="6186488" y="3043238"/>
          <p14:tracePt t="41280" x="6186488" y="3079750"/>
          <p14:tracePt t="41296" x="6172200" y="3114675"/>
          <p14:tracePt t="41313" x="6151563" y="3143250"/>
          <p14:tracePt t="41330" x="6143625" y="3171825"/>
          <p14:tracePt t="41347" x="6115050" y="3214688"/>
          <p14:tracePt t="41363" x="6065838" y="3251200"/>
          <p14:tracePt t="41380" x="6029325" y="3257550"/>
          <p14:tracePt t="41396" x="5986463" y="3279775"/>
          <p14:tracePt t="41413" x="5922963" y="3300413"/>
          <p14:tracePt t="41430" x="5808663" y="3322638"/>
          <p14:tracePt t="41446" x="5622925" y="3379788"/>
          <p14:tracePt t="41464" x="5494338" y="3386138"/>
          <p14:tracePt t="41479" x="5400675" y="3386138"/>
          <p14:tracePt t="41496" x="5322888" y="3386138"/>
          <p14:tracePt t="41513" x="5280025" y="3386138"/>
          <p14:tracePt t="41529" x="5237163" y="3386138"/>
          <p14:tracePt t="41546" x="5200650" y="3386138"/>
          <p14:tracePt t="41563" x="5165725" y="3386138"/>
          <p14:tracePt t="41579" x="5108575" y="3286125"/>
          <p14:tracePt t="41596" x="5037138" y="3165475"/>
          <p14:tracePt t="41612" x="4979988" y="3051175"/>
          <p14:tracePt t="41630" x="4908550" y="2943225"/>
          <p14:tracePt t="41630" x="4908550" y="2914650"/>
          <p14:tracePt t="41648" x="4879975" y="2865438"/>
          <p14:tracePt t="41663" x="4857750" y="2757488"/>
          <p14:tracePt t="41680" x="4843463" y="2643188"/>
          <p14:tracePt t="41696" x="4843463" y="2557463"/>
          <p14:tracePt t="41713" x="4843463" y="2479675"/>
          <p14:tracePt t="41729" x="4843463" y="2343150"/>
          <p14:tracePt t="41746" x="4857750" y="2257425"/>
          <p14:tracePt t="41762" x="4900613" y="2171700"/>
          <p14:tracePt t="41779" x="4951413" y="2114550"/>
          <p14:tracePt t="41796" x="4979988" y="2085975"/>
          <p14:tracePt t="41813" x="5022850" y="2043113"/>
          <p14:tracePt t="41829" x="5057775" y="2008188"/>
          <p14:tracePt t="41846" x="5072063" y="1985963"/>
          <p14:tracePt t="41862" x="5137150" y="1979613"/>
          <p14:tracePt t="41879" x="5214938" y="1979613"/>
          <p14:tracePt t="41895" x="5300663" y="1979613"/>
          <p14:tracePt t="41913" x="5394325" y="1979613"/>
          <p14:tracePt t="41929" x="5465763" y="1985963"/>
          <p14:tracePt t="41945" x="5537200" y="1993900"/>
          <p14:tracePt t="41963" x="5594350" y="1993900"/>
          <p14:tracePt t="41979" x="5629275" y="1993900"/>
          <p14:tracePt t="41995" x="5657850" y="1993900"/>
          <p14:tracePt t="42013" x="5680075" y="1993900"/>
          <p14:tracePt t="42028" x="5686425" y="1993900"/>
          <p14:tracePt t="42045" x="5700713" y="1993900"/>
          <p14:tracePt t="42062" x="5708650" y="2000250"/>
          <p14:tracePt t="42079" x="5715000" y="2000250"/>
          <p14:tracePt t="42095" x="5737225" y="2000250"/>
          <p14:tracePt t="42112" x="5751513" y="2008188"/>
          <p14:tracePt t="42128" x="5772150" y="2036763"/>
          <p14:tracePt t="42145" x="5822950" y="2079625"/>
          <p14:tracePt t="42162" x="5837238" y="2093913"/>
          <p14:tracePt t="42179" x="5851525" y="2114550"/>
          <p14:tracePt t="42195" x="5865813" y="2143125"/>
          <p14:tracePt t="42213" x="5880100" y="2165350"/>
          <p14:tracePt t="42229" x="5880100" y="2179638"/>
          <p14:tracePt t="42246" x="5880100" y="2200275"/>
          <p14:tracePt t="42262" x="5880100" y="2222500"/>
          <p14:tracePt t="42262" x="5880100" y="2228850"/>
          <p14:tracePt t="42280" x="5880100" y="2243138"/>
          <p14:tracePt t="42295" x="5880100" y="2265363"/>
          <p14:tracePt t="42311" x="5880100" y="2271713"/>
          <p14:tracePt t="42328" x="5880100" y="2300288"/>
          <p14:tracePt t="42346" x="5880100" y="2314575"/>
          <p14:tracePt t="42361" x="5880100" y="2351088"/>
          <p14:tracePt t="42379" x="5880100" y="2365375"/>
          <p14:tracePt t="42395" x="5872163" y="2379663"/>
          <p14:tracePt t="42412" x="5872163" y="2393950"/>
          <p14:tracePt t="42429" x="5865813" y="2400300"/>
          <p14:tracePt t="42444" x="5865813" y="2436813"/>
          <p14:tracePt t="42461" x="5857875" y="2465388"/>
          <p14:tracePt t="42461" x="5851525" y="2486025"/>
          <p14:tracePt t="42496" x="5851525" y="2500313"/>
          <p14:tracePt t="42496" x="5829300" y="2522538"/>
          <p14:tracePt t="42512" x="5829300" y="2551113"/>
          <p14:tracePt t="42528" x="5815013" y="2579688"/>
          <p14:tracePt t="42545" x="5808663" y="2643188"/>
          <p14:tracePt t="42561" x="5786438" y="2714625"/>
          <p14:tracePt t="42578" x="5765800" y="2794000"/>
          <p14:tracePt t="42594" x="5737225" y="2851150"/>
          <p14:tracePt t="42612" x="5729288" y="2900363"/>
          <p14:tracePt t="42628" x="5729288" y="2928938"/>
          <p14:tracePt t="42645" x="5715000" y="2965450"/>
          <p14:tracePt t="42661" x="5715000" y="3008313"/>
          <p14:tracePt t="42661" x="5708650" y="3028950"/>
          <p14:tracePt t="42680" x="5708650" y="3036888"/>
          <p14:tracePt t="42694" x="5708650" y="3094038"/>
          <p14:tracePt t="42712" x="5694363" y="3108325"/>
          <p14:tracePt t="42759" x="5694363" y="3114675"/>
          <p14:tracePt t="42767" x="5694363" y="3136900"/>
          <p14:tracePt t="42769" x="5694363" y="3143250"/>
          <p14:tracePt t="42777" x="5686425" y="3165475"/>
          <p14:tracePt t="42795" x="5686425" y="3186113"/>
          <p14:tracePt t="42812" x="5686425" y="3222625"/>
          <p14:tracePt t="42827" x="5686425" y="3228975"/>
          <p14:tracePt t="42845" x="5686425" y="3251200"/>
          <p14:tracePt t="42888" x="5686425" y="3257550"/>
          <p14:tracePt t="42895" x="5686425" y="3265488"/>
          <p14:tracePt t="42900" x="5686425" y="3286125"/>
          <p14:tracePt t="42911" x="5694363" y="3314700"/>
          <p14:tracePt t="42928" x="5694363" y="3336925"/>
          <p14:tracePt t="42945" x="5694363" y="3351213"/>
          <p14:tracePt t="42961" x="5694363" y="3365500"/>
          <p14:tracePt t="42978" x="5694363" y="3371850"/>
          <p14:tracePt t="42994" x="5694363" y="3379788"/>
          <p14:tracePt t="43011" x="5700713" y="3400425"/>
          <p14:tracePt t="44687" x="5700713" y="3408363"/>
          <p14:tracePt t="44695" x="5700713" y="3414713"/>
          <p14:tracePt t="44703" x="5700713" y="3457575"/>
          <p14:tracePt t="44712" x="5700713" y="3494088"/>
          <p14:tracePt t="44725" x="5686425" y="3522663"/>
          <p14:tracePt t="44742" x="5686425" y="3565525"/>
          <p14:tracePt t="44742" x="5686425" y="3579813"/>
          <p14:tracePt t="44760" x="5686425" y="3629025"/>
          <p14:tracePt t="44776" x="5686425" y="3671888"/>
          <p14:tracePt t="44792" x="5686425" y="3736975"/>
          <p14:tracePt t="44809" x="5665788" y="3829050"/>
          <p14:tracePt t="44824" x="5651500" y="3971925"/>
          <p14:tracePt t="44842" x="5629275" y="4065588"/>
          <p14:tracePt t="44858" x="5629275" y="4171950"/>
          <p14:tracePt t="44874" x="5629275" y="4279900"/>
          <p14:tracePt t="44891" x="5629275" y="4400550"/>
          <p14:tracePt t="44908" x="5629275" y="4537075"/>
          <p14:tracePt t="44926" x="5629275" y="4622800"/>
          <p14:tracePt t="44941" x="5629275" y="4665663"/>
          <p14:tracePt t="44959" x="5629275" y="4700588"/>
          <p14:tracePt t="44974" x="5629275" y="4708525"/>
          <p14:tracePt t="44991" x="5637213" y="4729163"/>
          <p14:tracePt t="45007" x="5651500" y="4765675"/>
          <p14:tracePt t="45024" x="5665788" y="4808538"/>
          <p14:tracePt t="45041" x="5686425" y="4851400"/>
          <p14:tracePt t="45058" x="5694363" y="4879975"/>
          <p14:tracePt t="45263" x="5694363" y="4908550"/>
          <p14:tracePt t="45279" x="5686425" y="4908550"/>
          <p14:tracePt t="45287" x="5680075" y="4908550"/>
          <p14:tracePt t="45295" x="5672138" y="4908550"/>
          <p14:tracePt t="45303" x="5665788" y="4908550"/>
          <p14:tracePt t="45310" x="5629275" y="4908550"/>
          <p14:tracePt t="45323" x="5600700" y="4908550"/>
          <p14:tracePt t="45340" x="5565775" y="4908550"/>
          <p14:tracePt t="45357" x="5551488" y="4908550"/>
          <p14:tracePt t="45374" x="5522913" y="4914900"/>
          <p14:tracePt t="45408" x="5508625" y="4914900"/>
          <p14:tracePt t="45408" x="5486400" y="4914900"/>
          <p14:tracePt t="45425" x="5465763" y="4914900"/>
          <p14:tracePt t="45440" x="5443538" y="4914900"/>
          <p14:tracePt t="45458" x="5437188" y="4914900"/>
          <p14:tracePt t="45503" x="5429250" y="4914900"/>
          <p14:tracePt t="45511" x="5414963" y="4914900"/>
          <p14:tracePt t="45511" x="5394325" y="4914900"/>
          <p14:tracePt t="45524" x="5372100" y="4914900"/>
          <p14:tracePt t="45541" x="5351463" y="4914900"/>
          <p14:tracePt t="45557" x="5337175" y="4908550"/>
          <p14:tracePt t="45574" x="5314950" y="4900613"/>
          <p14:tracePt t="45590" x="5294313" y="4872038"/>
          <p14:tracePt t="45608" x="5286375" y="4865688"/>
          <p14:tracePt t="45624" x="5280025" y="4857750"/>
          <p14:tracePt t="45641" x="5272088" y="4837113"/>
          <p14:tracePt t="45657" x="5265738" y="4829175"/>
          <p14:tracePt t="45674" x="5265738" y="4808538"/>
          <p14:tracePt t="45691" x="5265738" y="4779963"/>
          <p14:tracePt t="45708" x="5265738" y="4757738"/>
          <p14:tracePt t="45724" x="5265738" y="4743450"/>
          <p14:tracePt t="45740" x="5265738" y="4722813"/>
          <p14:tracePt t="45756" x="5265738" y="4714875"/>
          <p14:tracePt t="45773" x="5265738" y="4708525"/>
          <p14:tracePt t="45790" x="5265738" y="4665663"/>
          <p14:tracePt t="45807" x="5265738" y="4629150"/>
          <p14:tracePt t="45823" x="5272088" y="4614863"/>
          <p14:tracePt t="45841" x="5329238" y="4594225"/>
          <p14:tracePt t="45856" x="5386388" y="4579938"/>
          <p14:tracePt t="45873" x="5443538" y="4565650"/>
          <p14:tracePt t="45890" x="5508625" y="4565650"/>
          <p14:tracePt t="45907" x="5551488" y="4551363"/>
          <p14:tracePt t="45924" x="5580063" y="4551363"/>
          <p14:tracePt t="45940" x="5608638" y="4551363"/>
          <p14:tracePt t="45957" x="5643563" y="4551363"/>
          <p14:tracePt t="45973" x="5686425" y="4551363"/>
          <p14:tracePt t="45989" x="5751513" y="4551363"/>
          <p14:tracePt t="46006" x="5794375" y="4551363"/>
          <p14:tracePt t="46023" x="5808663" y="4551363"/>
          <p14:tracePt t="46071" x="5815013" y="4551363"/>
          <p14:tracePt t="46088" x="5822950" y="4551363"/>
          <p14:tracePt t="46136" x="5829300" y="4551363"/>
          <p14:tracePt t="46143" x="5837238" y="4551363"/>
          <p14:tracePt t="46160" x="5837238" y="4557713"/>
          <p14:tracePt t="46160" x="5843588" y="4579938"/>
          <p14:tracePt t="46175" x="5851525" y="4586288"/>
          <p14:tracePt t="46191" x="5857875" y="4594225"/>
          <p14:tracePt t="46208" x="5857875" y="4614863"/>
          <p14:tracePt t="46208" x="5865813" y="4629150"/>
          <p14:tracePt t="46224" x="5865813" y="4637088"/>
          <p14:tracePt t="46240" x="5865813" y="4657725"/>
          <p14:tracePt t="46256" x="5865813" y="4672013"/>
          <p14:tracePt t="46273" x="5865813" y="4694238"/>
          <p14:tracePt t="46289" x="5865813" y="4729163"/>
          <p14:tracePt t="46307" x="5865813" y="4751388"/>
          <p14:tracePt t="46323" x="5865813" y="4772025"/>
          <p14:tracePt t="46367" x="5865813" y="4786313"/>
          <p14:tracePt t="46375" x="5857875" y="4794250"/>
          <p14:tracePt t="46383" x="5822950" y="4814888"/>
          <p14:tracePt t="46398" x="5815013" y="4822825"/>
          <p14:tracePt t="46406" x="5772150" y="4829175"/>
          <p14:tracePt t="46422" x="5680075" y="4837113"/>
          <p14:tracePt t="46440" x="5572125" y="4857750"/>
          <p14:tracePt t="46456" x="5480050" y="4857750"/>
          <p14:tracePt t="46473" x="5414963" y="4857750"/>
          <p14:tracePt t="46489" x="5380038" y="4857750"/>
          <p14:tracePt t="46506" x="5351463" y="4857750"/>
          <p14:tracePt t="46522" x="5343525" y="4857750"/>
          <p14:tracePt t="46600" x="5351463" y="4857750"/>
          <p14:tracePt t="46607" x="5380038" y="4857750"/>
          <p14:tracePt t="46622" x="5429250" y="4857750"/>
          <p14:tracePt t="46622" x="5472113" y="4851400"/>
          <p14:tracePt t="46622" x="5508625" y="4837113"/>
          <p14:tracePt t="46639" x="5580063" y="4814888"/>
          <p14:tracePt t="46655" x="5637213" y="4808538"/>
          <p14:tracePt t="46673" x="5700713" y="4808538"/>
          <p14:tracePt t="46688" x="5757863" y="4808538"/>
          <p14:tracePt t="46706" x="5800725" y="4800600"/>
          <p14:tracePt t="46722" x="5843588" y="4800600"/>
          <p14:tracePt t="46739" x="5908675" y="4772025"/>
          <p14:tracePt t="46755" x="5915025" y="4772025"/>
          <p14:tracePt t="46772" x="5943600" y="4751388"/>
          <p14:tracePt t="46815" x="5965825" y="4743450"/>
          <p14:tracePt t="46824" x="5980113" y="4729163"/>
          <p14:tracePt t="46863" x="5986463" y="4722813"/>
          <p14:tracePt t="46871" x="5994400" y="4714875"/>
          <p14:tracePt t="46887" x="6008688" y="4694238"/>
          <p14:tracePt t="46903" x="6008688" y="4679950"/>
          <p14:tracePt t="46911" x="6022975" y="4657725"/>
          <p14:tracePt t="46927" x="6022975" y="4651375"/>
          <p14:tracePt t="46943" x="6022975" y="4643438"/>
          <p14:tracePt t="46959" x="6029325" y="4637088"/>
          <p14:tracePt t="46991" x="6029325" y="4629150"/>
          <p14:tracePt t="47023" x="6029325" y="4622800"/>
          <p14:tracePt t="47031" x="6029325" y="4614863"/>
          <p14:tracePt t="47039" x="6029325" y="4608513"/>
          <p14:tracePt t="47056" x="6022975" y="4600575"/>
          <p14:tracePt t="47057" x="6022975" y="4594225"/>
          <p14:tracePt t="47071" x="6015038" y="4572000"/>
          <p14:tracePt t="47088" x="6015038" y="4529138"/>
          <p14:tracePt t="47104" x="6008688" y="4494213"/>
          <p14:tracePt t="47121" x="5986463" y="4429125"/>
          <p14:tracePt t="47138" x="5972175" y="4394200"/>
          <p14:tracePt t="47155" x="5965825" y="4379913"/>
          <p14:tracePt t="47171" x="5965825" y="4365625"/>
          <p14:tracePt t="47311" x="5957888" y="4357688"/>
          <p14:tracePt t="47325" x="5951538" y="4357688"/>
          <p14:tracePt t="47325" x="5929313" y="4365625"/>
          <p14:tracePt t="47337" x="5922963" y="4394200"/>
          <p14:tracePt t="47354" x="5908675" y="4443413"/>
          <p14:tracePt t="47371" x="5894388" y="4486275"/>
          <p14:tracePt t="47388" x="5886450" y="4543425"/>
          <p14:tracePt t="47405" x="5880100" y="4579938"/>
          <p14:tracePt t="47421" x="5880100" y="4600575"/>
          <p14:tracePt t="47438" x="5865813" y="4622800"/>
          <p14:tracePt t="47479" x="5865813" y="4637088"/>
          <p14:tracePt t="47485" x="5865813" y="4657725"/>
          <p14:tracePt t="47487" x="5865813" y="4686300"/>
          <p14:tracePt t="47504" x="5865813" y="4700588"/>
          <p14:tracePt t="47521" x="5865813" y="4722813"/>
          <p14:tracePt t="47537" x="5865813" y="4743450"/>
          <p14:tracePt t="47555" x="5865813" y="4757738"/>
          <p14:tracePt t="47571" x="5865813" y="4772025"/>
          <p14:tracePt t="47623" x="5865813" y="4779963"/>
          <p14:tracePt t="47631" x="5872163" y="4786313"/>
          <p14:tracePt t="47647" x="5880100" y="4794250"/>
          <p14:tracePt t="47652" x="5886450" y="4814888"/>
          <p14:tracePt t="47671" x="5900738" y="4814888"/>
          <p14:tracePt t="47687" x="5915025" y="4822825"/>
          <p14:tracePt t="47688" x="5929313" y="4829175"/>
          <p14:tracePt t="47704" x="5943600" y="4829175"/>
          <p14:tracePt t="47721" x="5951538" y="4843463"/>
          <p14:tracePt t="47737" x="5965825" y="4857750"/>
          <p14:tracePt t="47754" x="5986463" y="4865688"/>
          <p14:tracePt t="47770" x="5994400" y="4872038"/>
          <p14:tracePt t="47788" x="6008688" y="4886325"/>
          <p14:tracePt t="47804" x="6043613" y="4900613"/>
          <p14:tracePt t="47871" x="6051550" y="4900613"/>
          <p14:tracePt t="47879" x="6057900" y="4900613"/>
          <p14:tracePt t="47887" x="6065838" y="4908550"/>
          <p14:tracePt t="47888" x="6080125" y="4922838"/>
          <p14:tracePt t="47935" x="6108700" y="4937125"/>
          <p14:tracePt t="47943" x="6122988" y="4937125"/>
          <p14:tracePt t="47959" x="6143625" y="4943475"/>
          <p14:tracePt t="47975" x="6157913" y="4943475"/>
          <p14:tracePt t="47981" x="6172200" y="4951413"/>
          <p14:tracePt t="47991" x="6180138" y="4957763"/>
          <p14:tracePt t="48004" x="6194425" y="4957763"/>
          <p14:tracePt t="48020" x="6208713" y="4957763"/>
          <p14:tracePt t="48036" x="6215063" y="4957763"/>
          <p14:tracePt t="48054" x="6229350" y="4957763"/>
          <p14:tracePt t="48095" x="6237288" y="4957763"/>
          <p14:tracePt t="48207" x="6208713" y="4957763"/>
          <p14:tracePt t="48213" x="6200775" y="4957763"/>
          <p14:tracePt t="48223" x="6172200" y="4951413"/>
          <p14:tracePt t="48232" x="6157913" y="4951413"/>
          <p14:tracePt t="48239" x="6100763" y="4908550"/>
          <p14:tracePt t="48254" x="6072188" y="4900613"/>
          <p14:tracePt t="48270" x="6008688" y="4857750"/>
          <p14:tracePt t="48287" x="6000750" y="4822825"/>
          <p14:tracePt t="48303" x="5986463" y="4765675"/>
          <p14:tracePt t="48320" x="5986463" y="4686300"/>
          <p14:tracePt t="48336" x="5986463" y="4622800"/>
          <p14:tracePt t="48354" x="5986463" y="4579938"/>
          <p14:tracePt t="48369" x="5986463" y="4529138"/>
          <p14:tracePt t="48387" x="5986463" y="4486275"/>
          <p14:tracePt t="48403" x="6000750" y="4465638"/>
          <p14:tracePt t="48420" x="6029325" y="4443413"/>
          <p14:tracePt t="48437" x="6051550" y="4422775"/>
          <p14:tracePt t="48453" x="6080125" y="4408488"/>
          <p14:tracePt t="48469" x="6086475" y="4400550"/>
          <p14:tracePt t="48486" x="6094413" y="4400550"/>
          <p14:tracePt t="48540" x="6100763" y="4400550"/>
          <p14:tracePt t="48551" x="6100763" y="4414838"/>
          <p14:tracePt t="48559" x="6100763" y="4443413"/>
          <p14:tracePt t="48569" x="6057900" y="4486275"/>
          <p14:tracePt t="48574" x="5994400" y="4551363"/>
          <p14:tracePt t="48586" x="5943600" y="4594225"/>
          <p14:tracePt t="48603" x="5908675" y="4622800"/>
          <p14:tracePt t="48620" x="5894388" y="4629150"/>
          <p14:tracePt t="48636" x="5865813" y="4629150"/>
          <p14:tracePt t="48653" x="5857875" y="4629150"/>
          <p14:tracePt t="48669" x="5851525" y="4629150"/>
          <p14:tracePt t="48686" x="5837238" y="4629150"/>
          <p14:tracePt t="48702" x="5822950" y="4629150"/>
          <p14:tracePt t="48720" x="5815013" y="4608513"/>
          <p14:tracePt t="48735" x="5815013" y="4594225"/>
          <p14:tracePt t="48752" x="5815013" y="4579938"/>
          <p14:tracePt t="48770" x="5815013" y="4572000"/>
          <p14:tracePt t="48785" x="5815013" y="4557713"/>
          <p14:tracePt t="49015" x="5815013" y="4551363"/>
          <p14:tracePt t="49023" x="5794375" y="4529138"/>
          <p14:tracePt t="49031" x="5772150" y="4522788"/>
          <p14:tracePt t="49037" x="5737225" y="4522788"/>
          <p14:tracePt t="49052" x="5722938" y="4500563"/>
          <p14:tracePt t="49069" x="5700713" y="4494213"/>
          <p14:tracePt t="49085" x="5694363" y="4486275"/>
          <p14:tracePt t="49102" x="5686425" y="4471988"/>
          <p14:tracePt t="49119" x="5686425" y="4465638"/>
          <p14:tracePt t="49231" x="5686425" y="4457700"/>
          <p14:tracePt t="49235" x="5694363" y="4457700"/>
          <p14:tracePt t="49254" x="5700713" y="4457700"/>
          <p14:tracePt t="49263" x="5715000" y="4457700"/>
          <p14:tracePt t="49270" x="5729288" y="4457700"/>
          <p14:tracePt t="49285" x="5743575" y="4457700"/>
          <p14:tracePt t="49301" x="5757863" y="4465638"/>
          <p14:tracePt t="49318" x="5772150" y="4471988"/>
          <p14:tracePt t="49359" x="5794375" y="4471988"/>
          <p14:tracePt t="49368" x="5800725" y="4479925"/>
          <p14:tracePt t="49369" x="5808663" y="4494213"/>
          <p14:tracePt t="49385" x="5815013" y="4508500"/>
          <p14:tracePt t="49423" x="5822950" y="4514850"/>
          <p14:tracePt t="49463" x="5829300" y="4522788"/>
          <p14:tracePt t="49471" x="5829300" y="4529138"/>
          <p14:tracePt t="49487" x="5837238" y="4537075"/>
          <p14:tracePt t="49504" x="5837238" y="4543425"/>
          <p14:tracePt t="49542" x="5837238" y="4551363"/>
          <p14:tracePt t="49551" x="5843588" y="4557713"/>
          <p14:tracePt t="49565" x="5851525" y="4565650"/>
          <p14:tracePt t="49598" x="5851525" y="4572000"/>
          <p14:tracePt t="49607" x="5857875" y="4579938"/>
          <p14:tracePt t="49618" x="5857875" y="4586288"/>
          <p14:tracePt t="49647" x="5857875" y="4600575"/>
          <p14:tracePt t="49655" x="5865813" y="4608513"/>
          <p14:tracePt t="49687" x="5865813" y="4614863"/>
          <p14:tracePt t="49696" x="5872163" y="4622800"/>
          <p14:tracePt t="49727" x="5872163" y="4637088"/>
          <p14:tracePt t="49730" x="5894388" y="4657725"/>
          <p14:tracePt t="49775" x="5894388" y="4665663"/>
          <p14:tracePt t="49783" x="5894388" y="4679950"/>
          <p14:tracePt t="49823" x="5894388" y="4686300"/>
          <p14:tracePt t="49830" x="5894388" y="4694238"/>
          <p14:tracePt t="49863" x="5894388" y="4700588"/>
          <p14:tracePt t="49871" x="5894388" y="4714875"/>
          <p14:tracePt t="49879" x="5894388" y="4722813"/>
          <p14:tracePt t="49901" x="5894388" y="4729163"/>
          <p14:tracePt t="49902" x="5894388" y="4737100"/>
          <p14:tracePt t="49917" x="5894388" y="4751388"/>
          <p14:tracePt t="49951" x="5894388" y="4757738"/>
          <p14:tracePt t="49983" x="5894388" y="4765675"/>
          <p14:tracePt t="49999" x="5894388" y="4779963"/>
          <p14:tracePt t="50135" x="5894388" y="4794250"/>
          <p14:tracePt t="50423" x="5894388" y="4800600"/>
          <p14:tracePt t="50439" x="5886450" y="4808538"/>
          <p14:tracePt t="50479" x="5872163" y="4814888"/>
          <p14:tracePt t="50487" x="5865813" y="4814888"/>
          <p14:tracePt t="50503" x="5857875" y="4822825"/>
          <p14:tracePt t="50519" x="5851525" y="4822825"/>
          <p14:tracePt t="50524" x="5837238" y="4837113"/>
          <p14:tracePt t="50533" x="5829300" y="4837113"/>
          <p14:tracePt t="50550" x="5822950" y="4843463"/>
          <p14:tracePt t="50550" x="5815013" y="4843463"/>
          <p14:tracePt t="50567" x="5808663" y="4843463"/>
          <p14:tracePt t="50584" x="5786438" y="4851400"/>
          <p14:tracePt t="50599" x="5737225" y="4865688"/>
          <p14:tracePt t="50616" x="5715000" y="4872038"/>
          <p14:tracePt t="50634" x="5680075" y="4886325"/>
          <p14:tracePt t="50695" x="5665788" y="4886325"/>
          <p14:tracePt t="50703" x="5643563" y="4886325"/>
          <p14:tracePt t="50711" x="5637213" y="4886325"/>
          <p14:tracePt t="50719" x="5594350" y="4894263"/>
          <p14:tracePt t="50733" x="5557838" y="4908550"/>
          <p14:tracePt t="50749" x="5514975" y="4908550"/>
          <p14:tracePt t="50749" x="5508625" y="4908550"/>
          <p14:tracePt t="50768" x="5494338" y="4908550"/>
          <p14:tracePt t="50783" x="5457825" y="4908550"/>
          <p14:tracePt t="50800" x="5451475" y="4908550"/>
          <p14:tracePt t="50816" x="5443538" y="4908550"/>
          <p14:tracePt t="50833" x="5414963" y="4908550"/>
          <p14:tracePt t="50849" x="5400675" y="4908550"/>
          <p14:tracePt t="50867" x="5372100" y="4900613"/>
          <p14:tracePt t="50883" x="5351463" y="4900613"/>
          <p14:tracePt t="50899" x="5329238" y="4894263"/>
          <p14:tracePt t="50916" x="5322888" y="4886325"/>
          <p14:tracePt t="50933" x="5308600" y="4879975"/>
          <p14:tracePt t="50949" x="5294313" y="4879975"/>
          <p14:tracePt t="50967" x="5286375" y="4872038"/>
          <p14:tracePt t="50983" x="5243513" y="4851400"/>
          <p14:tracePt t="50999" x="5214938" y="4829175"/>
          <p14:tracePt t="51016" x="5172075" y="4794250"/>
          <p14:tracePt t="51032" x="5137150" y="4772025"/>
          <p14:tracePt t="51049" x="5100638" y="4751388"/>
          <p14:tracePt t="51066" x="5080000" y="4737100"/>
          <p14:tracePt t="51083" x="5072063" y="4729163"/>
          <p14:tracePt t="51127" x="5072063" y="4714875"/>
          <p14:tracePt t="51135" x="5072063" y="4708525"/>
          <p14:tracePt t="51143" x="5072063" y="4679950"/>
          <p14:tracePt t="51150" x="5072063" y="4651375"/>
          <p14:tracePt t="51165" x="5072063" y="4622800"/>
          <p14:tracePt t="51182" x="5072063" y="4594225"/>
          <p14:tracePt t="51200" x="5072063" y="4586288"/>
          <p14:tracePt t="51215" x="5080000" y="4572000"/>
          <p14:tracePt t="51232" x="5114925" y="4557713"/>
          <p14:tracePt t="51249" x="5172075" y="4543425"/>
          <p14:tracePt t="51265" x="5222875" y="4543425"/>
          <p14:tracePt t="51282" x="5280025" y="4514850"/>
          <p14:tracePt t="51299" x="5343525" y="4500563"/>
          <p14:tracePt t="51316" x="5400675" y="4494213"/>
          <p14:tracePt t="51332" x="5465763" y="4494213"/>
          <p14:tracePt t="51349" x="5537200" y="4494213"/>
          <p14:tracePt t="51365" x="5557838" y="4486275"/>
          <p14:tracePt t="51383" x="5600700" y="4486275"/>
          <p14:tracePt t="51399" x="5622925" y="4486275"/>
          <p14:tracePt t="51416" x="5665788" y="4486275"/>
          <p14:tracePt t="51433" x="5694363" y="4486275"/>
          <p14:tracePt t="51449" x="5743575" y="4486275"/>
          <p14:tracePt t="51465" x="5786438" y="4486275"/>
          <p14:tracePt t="51481" x="5808663" y="4486275"/>
          <p14:tracePt t="51499" x="5843588" y="4486275"/>
          <p14:tracePt t="51515" x="5872163" y="4508500"/>
          <p14:tracePt t="51531" x="5894388" y="4514850"/>
          <p14:tracePt t="51549" x="5915025" y="4522788"/>
          <p14:tracePt t="51565" x="5943600" y="4551363"/>
          <p14:tracePt t="51582" x="5957888" y="4557713"/>
          <p14:tracePt t="51599" x="5972175" y="4572000"/>
          <p14:tracePt t="51616" x="5980113" y="4579938"/>
          <p14:tracePt t="51632" x="5994400" y="4600575"/>
          <p14:tracePt t="51648" x="5994400" y="4629150"/>
          <p14:tracePt t="51665" x="5994400" y="4637088"/>
          <p14:tracePt t="51681" x="5994400" y="4672013"/>
          <p14:tracePt t="51698" x="5994400" y="4700588"/>
          <p14:tracePt t="51715" x="5994400" y="4743450"/>
          <p14:tracePt t="51731" x="5980113" y="4779963"/>
          <p14:tracePt t="51748" x="5957888" y="4814888"/>
          <p14:tracePt t="51765" x="5951538" y="4837113"/>
          <p14:tracePt t="51781" x="5943600" y="4843463"/>
          <p14:tracePt t="51798" x="5937250" y="4851400"/>
          <p14:tracePt t="51798" x="5922963" y="4879975"/>
          <p14:tracePt t="51816" x="5915025" y="4886325"/>
          <p14:tracePt t="51831" x="5880100" y="4900613"/>
          <p14:tracePt t="51848" x="5822950" y="4937125"/>
          <p14:tracePt t="51865" x="5751513" y="4972050"/>
          <p14:tracePt t="51882" x="5694363" y="4979988"/>
          <p14:tracePt t="51898" x="5651500" y="4986338"/>
          <p14:tracePt t="51915" x="5629275" y="4994275"/>
          <p14:tracePt t="51931" x="5594350" y="5014913"/>
          <p14:tracePt t="51948" x="5557838" y="5022850"/>
          <p14:tracePt t="51964" x="5500688" y="5037138"/>
          <p14:tracePt t="51981" x="5443538" y="5037138"/>
          <p14:tracePt t="51997" x="5380038" y="5037138"/>
          <p14:tracePt t="51997" x="5365750" y="5037138"/>
          <p14:tracePt t="52015" x="5308600" y="5037138"/>
          <p14:tracePt t="52031" x="5272088" y="5037138"/>
          <p14:tracePt t="52048" x="5229225" y="5037138"/>
          <p14:tracePt t="52064" x="5214938" y="5037138"/>
          <p14:tracePt t="52081" x="5208588" y="5029200"/>
          <p14:tracePt t="52119" x="5200650" y="5029200"/>
          <p14:tracePt t="52127" x="5157788" y="5000625"/>
          <p14:tracePt t="52136" x="5151438" y="4986338"/>
          <p14:tracePt t="52147" x="5129213" y="4951413"/>
          <p14:tracePt t="52164" x="5100638" y="4886325"/>
          <p14:tracePt t="52182" x="5086350" y="4829175"/>
          <p14:tracePt t="52197" x="5065713" y="4800600"/>
          <p14:tracePt t="52197" x="5057775" y="4786313"/>
          <p14:tracePt t="52215" x="5057775" y="4765675"/>
          <p14:tracePt t="52231" x="5057775" y="4757738"/>
          <p14:tracePt t="52247" x="5057775" y="4729163"/>
          <p14:tracePt t="52263" x="5080000" y="4700588"/>
          <p14:tracePt t="52281" x="5114925" y="4657725"/>
          <p14:tracePt t="52298" x="5151438" y="4614863"/>
          <p14:tracePt t="52315" x="5165725" y="4600575"/>
          <p14:tracePt t="52330" x="5180013" y="4572000"/>
          <p14:tracePt t="52348" x="5194300" y="4565650"/>
          <p14:tracePt t="52363" x="5237163" y="4551363"/>
          <p14:tracePt t="52381" x="5294313" y="4537075"/>
          <p14:tracePt t="52397" x="5372100" y="4529138"/>
          <p14:tracePt t="52414" x="5414963" y="4529138"/>
          <p14:tracePt t="52414" x="5429250" y="4529138"/>
          <p14:tracePt t="52431" x="5472113" y="4529138"/>
          <p14:tracePt t="52447" x="5514975" y="4529138"/>
          <p14:tracePt t="52463" x="5565775" y="4529138"/>
          <p14:tracePt t="52480" x="5594350" y="4529138"/>
          <p14:tracePt t="52497" x="5629275" y="4529138"/>
          <p14:tracePt t="52514" x="5643563" y="4529138"/>
          <p14:tracePt t="52530" x="5657850" y="4529138"/>
          <p14:tracePt t="52548" x="5665788" y="4529138"/>
          <p14:tracePt t="52615" x="5672138" y="4529138"/>
          <p14:tracePt t="53087" x="5665788" y="4537075"/>
          <p14:tracePt t="53135" x="5665788" y="4543425"/>
          <p14:tracePt t="53143" x="5665788" y="4551363"/>
          <p14:tracePt t="53151" x="5665788" y="4565650"/>
          <p14:tracePt t="53163" x="5665788" y="4579938"/>
          <p14:tracePt t="53179" x="5657850" y="4608513"/>
          <p14:tracePt t="53196" x="5651500" y="4622800"/>
          <p14:tracePt t="53212" x="5651500" y="4643438"/>
          <p14:tracePt t="53229" x="5637213" y="4665663"/>
          <p14:tracePt t="53271" x="5629275" y="4672013"/>
          <p14:tracePt t="53647" x="5637213" y="4672013"/>
          <p14:tracePt t="53655" x="5643563" y="4679950"/>
          <p14:tracePt t="53663" x="5651500" y="4686300"/>
          <p14:tracePt t="53663" x="5665788" y="4686300"/>
          <p14:tracePt t="53679" x="5672138" y="4686300"/>
          <p14:tracePt t="53695" x="5680075" y="4686300"/>
          <p14:tracePt t="53712" x="5700713" y="4686300"/>
          <p14:tracePt t="53729" x="5715000" y="4686300"/>
          <p14:tracePt t="53745" x="5743575" y="4686300"/>
          <p14:tracePt t="53763" x="5757863" y="4686300"/>
          <p14:tracePt t="53779" x="5786438" y="4686300"/>
          <p14:tracePt t="53795" x="5822950" y="4686300"/>
          <p14:tracePt t="53811" x="5851525" y="4686300"/>
          <p14:tracePt t="53829" x="5894388" y="4686300"/>
          <p14:tracePt t="53845" x="5937250" y="4686300"/>
          <p14:tracePt t="53862" x="5957888" y="4686300"/>
          <p14:tracePt t="53903" x="5965825" y="4686300"/>
          <p14:tracePt t="53910" x="5980113" y="4686300"/>
          <p14:tracePt t="53919" x="5994400" y="4686300"/>
          <p14:tracePt t="53929" x="6022975" y="4686300"/>
          <p14:tracePt t="53945" x="6043613" y="4686300"/>
          <p14:tracePt t="53962" x="6057900" y="4686300"/>
          <p14:tracePt t="53978" x="6065838" y="4686300"/>
          <p14:tracePt t="53994" x="6072188" y="4686300"/>
          <p14:tracePt t="54063" x="6080125" y="4686300"/>
          <p14:tracePt t="54175" x="6086475" y="4694238"/>
          <p14:tracePt t="54318" x="6086475" y="4714875"/>
          <p14:tracePt t="54327" x="6072188" y="4729163"/>
          <p14:tracePt t="54335" x="6057900" y="4737100"/>
          <p14:tracePt t="54343" x="6015038" y="4751388"/>
          <p14:tracePt t="54343" x="6000750" y="4757738"/>
          <p14:tracePt t="54352" x="5957888" y="4779963"/>
          <p14:tracePt t="54361" x="5951538" y="4779963"/>
          <p14:tracePt t="54361" x="0" y="0"/>
        </p14:tracePtLst>
        <p14:tracePtLst>
          <p14:tracePt t="54536" x="5708650" y="4800600"/>
          <p14:tracePt t="54683" x="0" y="0"/>
        </p14:tracePtLst>
        <p14:tracePtLst>
          <p14:tracePt t="55048" x="5637213" y="4822825"/>
          <p14:tracePt t="55247" x="5629275" y="4822825"/>
          <p14:tracePt t="55255" x="5614988" y="4822825"/>
          <p14:tracePt t="55263" x="5608638" y="4829175"/>
          <p14:tracePt t="55271" x="5586413" y="4843463"/>
          <p14:tracePt t="55319" x="5572125" y="4851400"/>
          <p14:tracePt t="55327" x="5543550" y="4857750"/>
          <p14:tracePt t="55341" x="5529263" y="4872038"/>
          <p14:tracePt t="55359" x="5500688" y="4872038"/>
          <p14:tracePt t="55360" x="5451475" y="4872038"/>
          <p14:tracePt t="55377" x="5422900" y="4872038"/>
          <p14:tracePt t="55393" x="5386388" y="4872038"/>
          <p14:tracePt t="55410" x="5372100" y="4872038"/>
          <p14:tracePt t="55426" x="5343525" y="4872038"/>
          <p14:tracePt t="55443" x="5308600" y="4879975"/>
          <p14:tracePt t="55459" x="5286375" y="4886325"/>
          <p14:tracePt t="55476" x="5243513" y="4886325"/>
          <p14:tracePt t="55493" x="5208588" y="4908550"/>
          <p14:tracePt t="55509" x="5172075" y="4908550"/>
          <p14:tracePt t="55526" x="5143500" y="4908550"/>
          <p14:tracePt t="55543" x="5122863" y="4914900"/>
          <p14:tracePt t="55559" x="5080000" y="4922838"/>
          <p14:tracePt t="55576" x="5037138" y="4922838"/>
          <p14:tracePt t="55592" x="4994275" y="4922838"/>
          <p14:tracePt t="55611" x="4957763" y="4922838"/>
          <p14:tracePt t="55625" x="4929188" y="4922838"/>
          <p14:tracePt t="55643" x="4914900" y="4922838"/>
          <p14:tracePt t="55660" x="4879975" y="4922838"/>
          <p14:tracePt t="55676" x="4865688" y="4922838"/>
          <p14:tracePt t="55693" x="4843463" y="4922838"/>
          <p14:tracePt t="55710" x="4808538" y="4922838"/>
          <p14:tracePt t="55726" x="4779963" y="4922838"/>
          <p14:tracePt t="55726" x="4772025" y="4922838"/>
          <p14:tracePt t="55744" x="4743450" y="4908550"/>
          <p14:tracePt t="55759" x="4714875" y="4886325"/>
          <p14:tracePt t="55777" x="4686300" y="4865688"/>
          <p14:tracePt t="55792" x="4672013" y="4851400"/>
          <p14:tracePt t="55810" x="4665663" y="4843463"/>
          <p14:tracePt t="55826" x="4657725" y="4822825"/>
          <p14:tracePt t="55843" x="4651375" y="4814888"/>
          <p14:tracePt t="55859" x="4643438" y="4800600"/>
          <p14:tracePt t="55877" x="4637088" y="4779963"/>
          <p14:tracePt t="55892" x="4629150" y="4765675"/>
          <p14:tracePt t="55909" x="4614863" y="4751388"/>
          <p14:tracePt t="55925" x="4608513" y="4743450"/>
          <p14:tracePt t="55975" x="4600575" y="4729163"/>
          <p14:tracePt t="55983" x="4600575" y="4722813"/>
          <p14:tracePt t="55999" x="4600575" y="4714875"/>
          <p14:tracePt t="56015" x="4600575" y="4708525"/>
          <p14:tracePt t="56023" x="4600575" y="4686300"/>
          <p14:tracePt t="56034" x="4600575" y="4679950"/>
          <p14:tracePt t="56042" x="4600575" y="4672013"/>
          <p14:tracePt t="56058" x="4600575" y="4665663"/>
          <p14:tracePt t="56076" x="4600575" y="4651375"/>
          <p14:tracePt t="56111" x="4600575" y="4643438"/>
          <p14:tracePt t="56125" x="4608513" y="4637088"/>
          <p14:tracePt t="56132" x="4614863" y="4629150"/>
          <p14:tracePt t="56142" x="4637088" y="4629150"/>
          <p14:tracePt t="56159" x="4657725" y="4629150"/>
          <p14:tracePt t="56175" x="4694238" y="4622800"/>
          <p14:tracePt t="56191" x="4708525" y="4614863"/>
          <p14:tracePt t="56209" x="4722813" y="4608513"/>
          <p14:tracePt t="56224" x="4737100" y="4600575"/>
          <p14:tracePt t="56263" x="4765675" y="4586288"/>
          <p14:tracePt t="56266" x="4779963" y="4586288"/>
          <p14:tracePt t="56275" x="4814888" y="4586288"/>
          <p14:tracePt t="56291" x="4837113" y="4579938"/>
          <p14:tracePt t="56309" x="4843463" y="4579938"/>
          <p14:tracePt t="56325" x="4851400" y="4579938"/>
          <p14:tracePt t="56341" x="4879975" y="4579938"/>
          <p14:tracePt t="56358" x="4914900" y="4565650"/>
          <p14:tracePt t="56375" x="4922838" y="4565650"/>
          <p14:tracePt t="56391" x="4929188" y="4565650"/>
          <p14:tracePt t="56408" x="4937125" y="4565650"/>
          <p14:tracePt t="56425" x="4957763" y="4565650"/>
          <p14:tracePt t="56442" x="4972050" y="4565650"/>
          <p14:tracePt t="56458" x="4994275" y="4565650"/>
          <p14:tracePt t="56475" x="5000625" y="4565650"/>
          <p14:tracePt t="56527" x="5008563" y="4565650"/>
          <p14:tracePt t="56543" x="5022850" y="4572000"/>
          <p14:tracePt t="56559" x="5043488" y="4579938"/>
          <p14:tracePt t="56567" x="5051425" y="4586288"/>
          <p14:tracePt t="56583" x="5065713" y="4608513"/>
          <p14:tracePt t="56615" x="5072063" y="4622800"/>
          <p14:tracePt t="56623" x="5080000" y="4643438"/>
          <p14:tracePt t="56628" x="5086350" y="4657725"/>
          <p14:tracePt t="56641" x="5094288" y="4679950"/>
          <p14:tracePt t="56657" x="5094288" y="4686300"/>
          <p14:tracePt t="56674" x="5094288" y="4694238"/>
          <p14:tracePt t="56691" x="5100638" y="4708525"/>
          <p14:tracePt t="56735" x="5100638" y="4714875"/>
          <p14:tracePt t="56743" x="5100638" y="4751388"/>
          <p14:tracePt t="56751" x="5100638" y="4757738"/>
          <p14:tracePt t="56759" x="5122863" y="4772025"/>
          <p14:tracePt t="56774" x="5122863" y="4786313"/>
          <p14:tracePt t="56791" x="5122863" y="4800600"/>
          <p14:tracePt t="56808" x="5122863" y="4814888"/>
          <p14:tracePt t="56847" x="5122863" y="4829175"/>
          <p14:tracePt t="56855" x="5122863" y="4837113"/>
          <p14:tracePt t="56895" x="5114925" y="4851400"/>
          <p14:tracePt t="56903" x="5108575" y="4857750"/>
          <p14:tracePt t="56935" x="5100638" y="4865688"/>
          <p14:tracePt t="56943" x="5094288" y="4872038"/>
          <p14:tracePt t="56951" x="5086350" y="4879975"/>
          <p14:tracePt t="56958" x="5057775" y="4886325"/>
          <p14:tracePt t="56974" x="5022850" y="4914900"/>
          <p14:tracePt t="56991" x="5008563" y="4914900"/>
          <p14:tracePt t="57007" x="4965700" y="4914900"/>
          <p14:tracePt t="57023" x="4937125" y="4922838"/>
          <p14:tracePt t="57041" x="4914900" y="4922838"/>
          <p14:tracePt t="57057" x="4879975" y="4922838"/>
          <p14:tracePt t="57074" x="4837113" y="4922838"/>
          <p14:tracePt t="57090" x="4808538" y="4922838"/>
          <p14:tracePt t="57107" x="4772025" y="4922838"/>
          <p14:tracePt t="57125" x="4765675" y="4922838"/>
          <p14:tracePt t="57167" x="4757738" y="4922838"/>
          <p14:tracePt t="57174" x="4729163" y="4922838"/>
          <p14:tracePt t="57183" x="4708525" y="4914900"/>
          <p14:tracePt t="57190" x="4686300" y="4900613"/>
          <p14:tracePt t="57207" x="4637088" y="4865688"/>
          <p14:tracePt t="57224" x="4622800" y="4851400"/>
          <p14:tracePt t="57240" x="4608513" y="4829175"/>
          <p14:tracePt t="57257" x="4600575" y="4822825"/>
          <p14:tracePt t="57274" x="4586288" y="4808538"/>
          <p14:tracePt t="57290" x="4579938" y="4794250"/>
          <p14:tracePt t="57307" x="4551363" y="4757738"/>
          <p14:tracePt t="57323" x="4529138" y="4737100"/>
          <p14:tracePt t="57340" x="4514850" y="4708525"/>
          <p14:tracePt t="57356" x="4514850" y="4694238"/>
          <p14:tracePt t="57373" x="4514850" y="4665663"/>
          <p14:tracePt t="57390" x="4514850" y="4622800"/>
          <p14:tracePt t="57407" x="4514850" y="4594225"/>
          <p14:tracePt t="57425" x="4529138" y="4557713"/>
          <p14:tracePt t="57440" x="4551363" y="4529138"/>
          <p14:tracePt t="57457" x="4586288" y="4494213"/>
          <p14:tracePt t="57473" x="4643438" y="4486275"/>
          <p14:tracePt t="57490" x="4686300" y="4479925"/>
          <p14:tracePt t="57506" x="4743450" y="4479925"/>
          <p14:tracePt t="57523" x="4786313" y="4457700"/>
          <p14:tracePt t="57539" x="4822825" y="4457700"/>
          <p14:tracePt t="57557" x="4837113" y="4457700"/>
          <p14:tracePt t="57572" x="4872038" y="4457700"/>
          <p14:tracePt t="57590" x="4900613" y="4457700"/>
          <p14:tracePt t="57606" x="4943475" y="4457700"/>
          <p14:tracePt t="57624" x="4957763" y="4457700"/>
          <p14:tracePt t="57640" x="4986338" y="4457700"/>
          <p14:tracePt t="57657" x="5022850" y="4457700"/>
          <p14:tracePt t="57674" x="5037138" y="4471988"/>
          <p14:tracePt t="57690" x="5051425" y="4494213"/>
          <p14:tracePt t="57706" x="5057775" y="4500563"/>
          <p14:tracePt t="57722" x="5072063" y="4514850"/>
          <p14:tracePt t="57739" x="5086350" y="4529138"/>
          <p14:tracePt t="57756" x="5086350" y="4557713"/>
          <p14:tracePt t="57772" x="5086350" y="4586288"/>
          <p14:tracePt t="57790" x="5100638" y="4622800"/>
          <p14:tracePt t="57806" x="5100638" y="4651375"/>
          <p14:tracePt t="57806" x="5100638" y="4665663"/>
          <p14:tracePt t="57823" x="5100638" y="4700588"/>
          <p14:tracePt t="57839" x="5100638" y="4722813"/>
          <p14:tracePt t="57857" x="5100638" y="4729163"/>
          <p14:tracePt t="57872" x="5100638" y="4737100"/>
          <p14:tracePt t="57889" x="5100638" y="4743450"/>
          <p14:tracePt t="57935" x="5100638" y="4757738"/>
          <p14:tracePt t="57946" x="5100638" y="4765675"/>
          <p14:tracePt t="57948" x="5100638" y="4786313"/>
          <p14:tracePt t="57956" x="5100638" y="4800600"/>
          <p14:tracePt t="57973" x="5100638" y="4822825"/>
          <p14:tracePt t="57990" x="5094288" y="4837113"/>
          <p14:tracePt t="58031" x="5094288" y="4843463"/>
          <p14:tracePt t="58071" x="5094288" y="4851400"/>
          <p14:tracePt t="58079" x="5086350" y="4872038"/>
          <p14:tracePt t="58080" x="5065713" y="4900613"/>
          <p14:tracePt t="58088" x="5057775" y="4908550"/>
          <p14:tracePt t="58105" x="5051425" y="4914900"/>
          <p14:tracePt t="58123" x="5037138" y="4914900"/>
          <p14:tracePt t="58139" x="5000625" y="4914900"/>
          <p14:tracePt t="58156" x="4957763" y="4914900"/>
          <p14:tracePt t="58173" x="4908550" y="4914900"/>
          <p14:tracePt t="58190" x="4872038" y="4929188"/>
          <p14:tracePt t="58205" x="4837113" y="4937125"/>
          <p14:tracePt t="58223" x="4814888" y="4937125"/>
          <p14:tracePt t="58240" x="4800600" y="4943475"/>
          <p14:tracePt t="58295" x="4786313" y="4943475"/>
          <p14:tracePt t="58302" x="4765675" y="4943475"/>
          <p14:tracePt t="58302" x="4757738" y="4943475"/>
          <p14:tracePt t="58312" x="4743450" y="4943475"/>
          <p14:tracePt t="58327" x="4737100" y="4943475"/>
          <p14:tracePt t="58338" x="4729163" y="4943475"/>
          <p14:tracePt t="58343" x="4708525" y="4943475"/>
          <p14:tracePt t="58355" x="4686300" y="4943475"/>
          <p14:tracePt t="58372" x="4657725" y="4943475"/>
          <p14:tracePt t="58389" x="4643438" y="4943475"/>
          <p14:tracePt t="58405" x="4622800" y="4943475"/>
          <p14:tracePt t="58423" x="4614863" y="4943475"/>
          <p14:tracePt t="58438" x="4579938" y="4937125"/>
          <p14:tracePt t="58456" x="4551363" y="4929188"/>
          <p14:tracePt t="58472" x="4537075" y="4922838"/>
          <p14:tracePt t="58527" x="4529138" y="4914900"/>
          <p14:tracePt t="58536" x="4522788" y="4908550"/>
          <p14:tracePt t="58542" x="4514850" y="4900613"/>
          <p14:tracePt t="58547" x="4508500" y="4894263"/>
          <p14:tracePt t="58555" x="4500563" y="4886325"/>
          <p14:tracePt t="58572" x="4500563" y="4851400"/>
          <p14:tracePt t="58589" x="4500563" y="4822825"/>
          <p14:tracePt t="58605" x="4500563" y="4808538"/>
          <p14:tracePt t="58623" x="4500563" y="4772025"/>
          <p14:tracePt t="58638" x="4500563" y="4737100"/>
          <p14:tracePt t="58656" x="4500563" y="4708525"/>
          <p14:tracePt t="58671" x="4500563" y="4694238"/>
          <p14:tracePt t="58688" x="4508500" y="4679950"/>
          <p14:tracePt t="58704" x="4508500" y="4665663"/>
          <p14:tracePt t="58722" x="4514850" y="4651375"/>
          <p14:tracePt t="58738" x="4522788" y="4637088"/>
          <p14:tracePt t="58754" x="4529138" y="4622800"/>
          <p14:tracePt t="58771" x="4543425" y="4608513"/>
          <p14:tracePt t="58789" x="4557713" y="4594225"/>
          <p14:tracePt t="58804" x="4579938" y="4572000"/>
          <p14:tracePt t="58821" x="4594225" y="4572000"/>
          <p14:tracePt t="58839" x="4629150" y="4572000"/>
          <p14:tracePt t="58855" x="4665663" y="4572000"/>
          <p14:tracePt t="58871" x="4708525" y="4572000"/>
          <p14:tracePt t="58888" x="4743450" y="4572000"/>
          <p14:tracePt t="58904" x="4772025" y="4572000"/>
          <p14:tracePt t="58921" x="4786313" y="4572000"/>
          <p14:tracePt t="58939" x="4822825" y="4572000"/>
          <p14:tracePt t="58954" x="4837113" y="4572000"/>
          <p14:tracePt t="58971" x="4851400" y="4579938"/>
          <p14:tracePt t="58988" x="4865688" y="4586288"/>
          <p14:tracePt t="59032" x="4872038" y="4594225"/>
          <p14:tracePt t="59036" x="4894263" y="4600575"/>
          <p14:tracePt t="59039" x="4900613" y="4614863"/>
          <p14:tracePt t="59055" x="4929188" y="4629150"/>
          <p14:tracePt t="59072" x="4937125" y="4637088"/>
          <p14:tracePt t="59088" x="4943475" y="4643438"/>
          <p14:tracePt t="59104" x="4957763" y="4657725"/>
          <p14:tracePt t="59121" x="4972050" y="4665663"/>
          <p14:tracePt t="59167" x="4979988" y="4672013"/>
          <p14:tracePt t="59174" x="4979988" y="4686300"/>
          <p14:tracePt t="59183" x="4979988" y="4694238"/>
          <p14:tracePt t="59191" x="4986338" y="4737100"/>
          <p14:tracePt t="59204" x="4986338" y="4743450"/>
          <p14:tracePt t="59221" x="4994275" y="4772025"/>
          <p14:tracePt t="59237" x="4994275" y="4779963"/>
          <p14:tracePt t="59254" x="4994275" y="4786313"/>
          <p14:tracePt t="59271" x="4994275" y="4794250"/>
          <p14:tracePt t="59288" x="5014913" y="4808538"/>
          <p14:tracePt t="59305" x="5014913" y="4814888"/>
          <p14:tracePt t="59321" x="5014913" y="4822825"/>
          <p14:tracePt t="59338" x="5014913" y="4843463"/>
          <p14:tracePt t="59353" x="5022850" y="4865688"/>
          <p14:tracePt t="59407" x="5022850" y="4872038"/>
          <p14:tracePt t="59425" x="5022850" y="4886325"/>
          <p14:tracePt t="59439" x="5022850" y="4894263"/>
          <p14:tracePt t="59455" x="5022850" y="4900613"/>
          <p14:tracePt t="59471" x="5022850" y="4914900"/>
          <p14:tracePt t="59471" x="5000625" y="4937125"/>
          <p14:tracePt t="59488" x="4986338" y="4937125"/>
          <p14:tracePt t="59504" x="4937125" y="4937125"/>
          <p14:tracePt t="59520" x="4908550" y="4943475"/>
          <p14:tracePt t="59538" x="4865688" y="4943475"/>
          <p14:tracePt t="59554" x="4843463" y="4943475"/>
          <p14:tracePt t="59570" x="4808538" y="4943475"/>
          <p14:tracePt t="59587" x="4786313" y="4943475"/>
          <p14:tracePt t="59604" x="4729163" y="4929188"/>
          <p14:tracePt t="59619" x="4686300" y="4922838"/>
          <p14:tracePt t="59637" x="4672013" y="4922838"/>
          <p14:tracePt t="59653" x="4637088" y="4922838"/>
          <p14:tracePt t="59671" x="4600575" y="4914900"/>
          <p14:tracePt t="59687" x="4594225" y="4914900"/>
          <p14:tracePt t="59703" x="4572000" y="4914900"/>
          <p14:tracePt t="59720" x="4565650" y="4914900"/>
          <p14:tracePt t="59737" x="4551363" y="4900613"/>
          <p14:tracePt t="59753" x="4537075" y="4886325"/>
          <p14:tracePt t="59770" x="4508500" y="4857750"/>
          <p14:tracePt t="59786" x="4479925" y="4829175"/>
          <p14:tracePt t="59804" x="4457700" y="4800600"/>
          <p14:tracePt t="59819" x="4429125" y="4772025"/>
          <p14:tracePt t="59837" x="4422775" y="4765675"/>
          <p14:tracePt t="59852" x="4422775" y="4743450"/>
          <p14:tracePt t="59852" x="4414838" y="4722813"/>
          <p14:tracePt t="59871" x="4408488" y="4714875"/>
          <p14:tracePt t="59887" x="4408488" y="4686300"/>
          <p14:tracePt t="59903" x="4408488" y="4672013"/>
          <p14:tracePt t="59919" x="4408488" y="4651375"/>
          <p14:tracePt t="59953" x="4443413" y="4637088"/>
          <p14:tracePt t="59953" x="4486275" y="4608513"/>
          <p14:tracePt t="59970" x="4579938" y="4594225"/>
          <p14:tracePt t="59986" x="4637088" y="4586288"/>
          <p14:tracePt t="60004" x="4700588" y="4586288"/>
          <p14:tracePt t="60020" x="4779963" y="4586288"/>
          <p14:tracePt t="60037" x="4872038" y="4586288"/>
          <p14:tracePt t="60053" x="4914900" y="4586288"/>
          <p14:tracePt t="60070" x="4929188" y="4586288"/>
          <p14:tracePt t="60086" x="4937125" y="4586288"/>
          <p14:tracePt t="60126" x="4951413" y="4586288"/>
          <p14:tracePt t="60136" x="4979988" y="4586288"/>
          <p14:tracePt t="60137" x="5000625" y="4586288"/>
          <p14:tracePt t="60152" x="5014913" y="4586288"/>
          <p14:tracePt t="60170" x="5037138" y="4586288"/>
          <p14:tracePt t="60186" x="5043488" y="4586288"/>
          <p14:tracePt t="60202" x="5051425" y="4586288"/>
          <p14:tracePt t="60219" x="5065713" y="4594225"/>
          <p14:tracePt t="60236" x="5065713" y="4608513"/>
          <p14:tracePt t="60253" x="5065713" y="4643438"/>
          <p14:tracePt t="60269" x="5065713" y="4657725"/>
          <p14:tracePt t="60285" x="5065713" y="4686300"/>
          <p14:tracePt t="60320" x="5065713" y="4694238"/>
          <p14:tracePt t="60359" x="5065713" y="4708525"/>
          <p14:tracePt t="60367" x="5065713" y="4714875"/>
          <p14:tracePt t="60399" x="5065713" y="4722813"/>
          <p14:tracePt t="60407" x="5065713" y="4729163"/>
          <p14:tracePt t="60439" x="5065713" y="4743450"/>
          <p14:tracePt t="60447" x="5065713" y="4751388"/>
          <p14:tracePt t="60583" x="5072063" y="4757738"/>
          <p14:tracePt t="60591" x="5100638" y="4757738"/>
          <p14:tracePt t="60591" x="5151438" y="4757738"/>
          <p14:tracePt t="60607" x="5357813" y="4757738"/>
          <p14:tracePt t="60620" x="5643563" y="4757738"/>
          <p14:tracePt t="60635" x="5994400" y="4837113"/>
          <p14:tracePt t="60652" x="6394450" y="4865688"/>
          <p14:tracePt t="60669" x="6708775" y="4922838"/>
          <p14:tracePt t="60685" x="6986588" y="4979988"/>
          <p14:tracePt t="60702" x="7229475" y="5000625"/>
          <p14:tracePt t="60718" x="7472363" y="5029200"/>
          <p14:tracePt t="60736" x="7637463" y="5051425"/>
          <p14:tracePt t="60752" x="7758113" y="5065713"/>
          <p14:tracePt t="60768" x="7837488" y="5065713"/>
          <p14:tracePt t="60785" x="7951788" y="5086350"/>
          <p14:tracePt t="60801" x="8037513" y="5086350"/>
          <p14:tracePt t="60818" x="8094663" y="5086350"/>
          <p14:tracePt t="60835" x="8151813" y="5094288"/>
          <p14:tracePt t="60853" x="8166100" y="5094288"/>
          <p14:tracePt t="60869" x="8180388" y="5100638"/>
          <p14:tracePt t="60885" x="8223250" y="5114925"/>
          <p14:tracePt t="60902" x="8266113" y="5114925"/>
          <p14:tracePt t="60919" x="8272463" y="5122863"/>
          <p14:tracePt t="60967" x="8280400" y="5129213"/>
          <p14:tracePt t="60983" x="8286750" y="5129213"/>
          <p14:tracePt t="60991" x="8308975" y="5129213"/>
          <p14:tracePt t="61007" x="8315325" y="5137150"/>
          <p14:tracePt t="61079" x="8315325" y="5143500"/>
          <p14:tracePt t="61095" x="8315325" y="5157788"/>
          <p14:tracePt t="61112" x="8315325" y="5165725"/>
          <p14:tracePt t="61119" x="8315325" y="5172075"/>
          <p14:tracePt t="61120" x="8294688" y="5180013"/>
          <p14:tracePt t="61135" x="8251825" y="5186363"/>
          <p14:tracePt t="61152" x="8208963" y="5208588"/>
          <p14:tracePt t="61168" x="8151813" y="5208588"/>
          <p14:tracePt t="61185" x="8108950" y="5214938"/>
          <p14:tracePt t="61201" x="8066088" y="5222875"/>
          <p14:tracePt t="61219" x="8058150" y="5222875"/>
          <p14:tracePt t="61234" x="8043863" y="5222875"/>
          <p14:tracePt t="61252" x="8029575" y="5222875"/>
          <p14:tracePt t="61267" x="8001000" y="5222875"/>
          <p14:tracePt t="61311" x="7986713" y="5222875"/>
          <p14:tracePt t="61319" x="7943850" y="5222875"/>
          <p14:tracePt t="61319" x="7937500" y="5214938"/>
          <p14:tracePt t="61334" x="7900988" y="5214938"/>
          <p14:tracePt t="61352" x="7866063" y="5214938"/>
          <p14:tracePt t="61368" x="7823200" y="5214938"/>
          <p14:tracePt t="61384" x="7794625" y="5214938"/>
          <p14:tracePt t="61401" x="7780338" y="5214938"/>
          <p14:tracePt t="61418" x="7758113" y="5214938"/>
          <p14:tracePt t="61435" x="7751763" y="5208588"/>
          <p14:tracePt t="61450" x="7743825" y="5208588"/>
          <p14:tracePt t="61467" x="7686675" y="5172075"/>
          <p14:tracePt t="61484" x="7580313" y="5086350"/>
          <p14:tracePt t="61500" x="7408863" y="4943475"/>
          <p14:tracePt t="61518" x="7258050" y="4765675"/>
          <p14:tracePt t="61534" x="7158038" y="4522788"/>
          <p14:tracePt t="61552" x="7137400" y="4414838"/>
          <p14:tracePt t="61568" x="7137400" y="4294188"/>
          <p14:tracePt t="61584" x="7143750" y="4100513"/>
          <p14:tracePt t="61600" x="7208838" y="3886200"/>
          <p14:tracePt t="61618" x="7223125" y="3679825"/>
          <p14:tracePt t="61634" x="7223125" y="3522663"/>
          <p14:tracePt t="61651" x="7223125" y="3400425"/>
          <p14:tracePt t="61667" x="7223125" y="3257550"/>
          <p14:tracePt t="61684" x="7223125" y="3136900"/>
          <p14:tracePt t="61700" x="7223125" y="3014663"/>
          <p14:tracePt t="61717" x="7223125" y="2894013"/>
          <p14:tracePt t="61733" x="7223125" y="2736850"/>
          <p14:tracePt t="61733" x="7223125" y="2651125"/>
          <p14:tracePt t="61751" x="7223125" y="2471738"/>
          <p14:tracePt t="61767" x="7223125" y="2351088"/>
          <p14:tracePt t="61784" x="7223125" y="2265363"/>
          <p14:tracePt t="61800" x="7223125" y="2157413"/>
          <p14:tracePt t="61817" x="7223125" y="2000250"/>
          <p14:tracePt t="61833" x="7223125" y="1879600"/>
          <p14:tracePt t="61851" x="7237413" y="1765300"/>
          <p14:tracePt t="61867" x="7237413" y="1685925"/>
          <p14:tracePt t="61884" x="7258050" y="1593850"/>
          <p14:tracePt t="61900" x="7265988" y="1514475"/>
          <p14:tracePt t="61917" x="7286625" y="1408113"/>
          <p14:tracePt t="61933" x="7315200" y="1279525"/>
          <p14:tracePt t="61933" x="7323138" y="1243013"/>
          <p14:tracePt t="61952" x="7323138" y="1185863"/>
          <p14:tracePt t="61967" x="7323138" y="1165225"/>
          <p14:tracePt t="61983" x="7329488" y="1157288"/>
          <p14:tracePt t="62055" x="7329488" y="1150938"/>
          <p14:tracePt t="62063" x="7351713" y="1128713"/>
          <p14:tracePt t="62071" x="7408863" y="1100138"/>
          <p14:tracePt t="62084" x="7451725" y="1093788"/>
          <p14:tracePt t="62100" x="7508875" y="1085850"/>
          <p14:tracePt t="62117" x="7551738" y="1085850"/>
          <p14:tracePt t="62133" x="7615238" y="1085850"/>
          <p14:tracePt t="62133" x="7643813" y="1085850"/>
          <p14:tracePt t="62151" x="7680325" y="1085850"/>
          <p14:tracePt t="62166" x="7786688" y="1085850"/>
          <p14:tracePt t="62184" x="7858125" y="1108075"/>
          <p14:tracePt t="62200" x="7937500" y="1128713"/>
          <p14:tracePt t="62217" x="8029575" y="1150938"/>
          <p14:tracePt t="62233" x="8080375" y="1157288"/>
          <p14:tracePt t="62250" x="8123238" y="1165225"/>
          <p14:tracePt t="62266" x="8158163" y="1165225"/>
          <p14:tracePt t="62284" x="8166100" y="1171575"/>
          <p14:tracePt t="62320" x="8172450" y="1179513"/>
          <p14:tracePt t="62327" x="8180388" y="1208088"/>
          <p14:tracePt t="62335" x="8180388" y="1250950"/>
          <p14:tracePt t="62349" x="8229600" y="1365250"/>
          <p14:tracePt t="62367" x="8237538" y="1471613"/>
          <p14:tracePt t="62384" x="8237538" y="1593850"/>
          <p14:tracePt t="62400" x="8237538" y="1728788"/>
          <p14:tracePt t="62416" x="8237538" y="1836738"/>
          <p14:tracePt t="62433" x="8194675" y="1951038"/>
          <p14:tracePt t="62449" x="8158163" y="2100263"/>
          <p14:tracePt t="62466" x="8137525" y="2279650"/>
          <p14:tracePt t="62483" x="8123238" y="2514600"/>
          <p14:tracePt t="62500" x="8123238" y="2743200"/>
          <p14:tracePt t="62516" x="8123238" y="2965450"/>
          <p14:tracePt t="62533" x="8123238" y="3171825"/>
          <p14:tracePt t="62550" x="8123238" y="3308350"/>
          <p14:tracePt t="62565" x="8123238" y="3536950"/>
          <p14:tracePt t="62584" x="8123238" y="3708400"/>
          <p14:tracePt t="62599" x="8123238" y="3914775"/>
          <p14:tracePt t="62615" x="8129588" y="4122738"/>
          <p14:tracePt t="62632" x="8158163" y="4329113"/>
          <p14:tracePt t="62649" x="8180388" y="4479925"/>
          <p14:tracePt t="62665" x="8208963" y="4551363"/>
          <p14:tracePt t="62682" x="8229600" y="4608513"/>
          <p14:tracePt t="62699" x="8237538" y="4686300"/>
          <p14:tracePt t="62715" x="8266113" y="4743450"/>
          <p14:tracePt t="62732" x="8272463" y="4822825"/>
          <p14:tracePt t="62749" x="8286750" y="4900613"/>
          <p14:tracePt t="62766" x="8308975" y="4972050"/>
          <p14:tracePt t="62782" x="8315325" y="5043488"/>
          <p14:tracePt t="62800" x="8323263" y="5086350"/>
          <p14:tracePt t="62815" x="8337550" y="5137150"/>
          <p14:tracePt t="62832" x="8337550" y="5165725"/>
          <p14:tracePt t="62848" x="8337550" y="5200650"/>
          <p14:tracePt t="62866" x="8337550" y="5229225"/>
          <p14:tracePt t="62882" x="8315325" y="5257800"/>
          <p14:tracePt t="62899" x="8272463" y="5265738"/>
          <p14:tracePt t="62915" x="8229600" y="5280025"/>
          <p14:tracePt t="62933" x="8158163" y="5300663"/>
          <p14:tracePt t="62948" x="8080375" y="5308600"/>
          <p14:tracePt t="62965" x="8008938" y="5329238"/>
          <p14:tracePt t="62981" x="7894638" y="5351463"/>
          <p14:tracePt t="62999" x="7829550" y="5351463"/>
          <p14:tracePt t="63015" x="7772400" y="5357813"/>
          <p14:tracePt t="63033" x="7700963" y="5380038"/>
          <p14:tracePt t="63049" x="7651750" y="5380038"/>
          <p14:tracePt t="63065" x="7608888" y="5380038"/>
          <p14:tracePt t="63082" x="7558088" y="5380038"/>
          <p14:tracePt t="63099" x="7543800" y="5380038"/>
          <p14:tracePt t="63115" x="7523163" y="5380038"/>
          <p14:tracePt t="63132" x="7515225" y="5380038"/>
          <p14:tracePt t="63183" x="7508875" y="5380038"/>
          <p14:tracePt t="63223" x="7494588" y="5380038"/>
          <p14:tracePt t="63231" x="7486650" y="5380038"/>
          <p14:tracePt t="63246" x="7472363" y="5372100"/>
          <p14:tracePt t="63255" x="7458075" y="5329238"/>
          <p14:tracePt t="63261" x="7458075" y="5294313"/>
          <p14:tracePt t="63264" x="7458075" y="5186363"/>
          <p14:tracePt t="63281" x="7437438" y="5065713"/>
          <p14:tracePt t="63299" x="7423150" y="4886325"/>
          <p14:tracePt t="63314" x="7423150" y="4694238"/>
          <p14:tracePt t="63332" x="7423150" y="4494213"/>
          <p14:tracePt t="63348" x="7423150" y="4300538"/>
          <p14:tracePt t="63366" x="7394575" y="4094163"/>
          <p14:tracePt t="63381" x="7343775" y="3829050"/>
          <p14:tracePt t="63399" x="7300913" y="3565525"/>
          <p14:tracePt t="63414" x="7229475" y="3136900"/>
          <p14:tracePt t="63432" x="7215188" y="2879725"/>
          <p14:tracePt t="63448" x="7172325" y="2600325"/>
          <p14:tracePt t="63465" x="7151688" y="2408238"/>
          <p14:tracePt t="63481" x="7123113" y="2228850"/>
          <p14:tracePt t="63498" x="7086600" y="2085975"/>
          <p14:tracePt t="63514" x="7072313" y="1908175"/>
          <p14:tracePt t="63532" x="7065963" y="1779588"/>
          <p14:tracePt t="63548" x="7037388" y="1671638"/>
          <p14:tracePt t="63565" x="7037388" y="1565275"/>
          <p14:tracePt t="63581" x="7037388" y="1465263"/>
          <p14:tracePt t="63598" x="7029450" y="1385888"/>
          <p14:tracePt t="63614" x="7029450" y="1336675"/>
          <p14:tracePt t="63632" x="7029450" y="1322388"/>
          <p14:tracePt t="63647" x="7029450" y="1293813"/>
          <p14:tracePt t="63665" x="7029450" y="1279525"/>
          <p14:tracePt t="65023" x="7029450" y="1271588"/>
          <p14:tracePt t="65031" x="7065963" y="1271588"/>
          <p14:tracePt t="65039" x="7094538" y="1271588"/>
          <p14:tracePt t="65045" x="7158038" y="1271588"/>
          <p14:tracePt t="65062" x="7208838" y="1271588"/>
          <p14:tracePt t="65080" x="7223125" y="1271588"/>
          <p14:tracePt t="65095" x="7243763" y="1271588"/>
          <p14:tracePt t="65113" x="7280275" y="1271588"/>
          <p14:tracePt t="65129" x="7300913" y="1271588"/>
          <p14:tracePt t="65146" x="7337425" y="1279525"/>
          <p14:tracePt t="65162" x="7366000" y="1279525"/>
          <p14:tracePt t="65179" x="7394575" y="1293813"/>
          <p14:tracePt t="65195" x="7415213" y="1293813"/>
          <p14:tracePt t="65213" x="7437438" y="1308100"/>
          <p14:tracePt t="65229" x="7466013" y="1314450"/>
          <p14:tracePt t="65246" x="7500938" y="1343025"/>
          <p14:tracePt t="65262" x="7529513" y="1357313"/>
          <p14:tracePt t="65279" x="7551738" y="1371600"/>
          <p14:tracePt t="65295" x="7572375" y="1379538"/>
          <p14:tracePt t="65312" x="7600950" y="1393825"/>
          <p14:tracePt t="65328" x="7615238" y="1414463"/>
          <p14:tracePt t="65345" x="7629525" y="1428750"/>
          <p14:tracePt t="65362" x="7651750" y="1443038"/>
          <p14:tracePt t="65378" x="7658100" y="1450975"/>
          <p14:tracePt t="65395" x="7666038" y="1457325"/>
          <p14:tracePt t="65503" x="7666038" y="1485900"/>
          <p14:tracePt t="65511" x="7666038" y="1493838"/>
          <p14:tracePt t="65519" x="7672388" y="1500188"/>
          <p14:tracePt t="65936" x="7672388" y="1514475"/>
          <p14:tracePt t="65936" x="7629525" y="1571625"/>
          <p14:tracePt t="65945" x="7551738" y="1665288"/>
          <p14:tracePt t="65961" x="7494588" y="1751013"/>
          <p14:tracePt t="65977" x="7443788" y="1822450"/>
          <p14:tracePt t="65994" x="7358063" y="1943100"/>
          <p14:tracePt t="66012" x="7294563" y="2028825"/>
          <p14:tracePt t="66027" x="7208838" y="2171700"/>
          <p14:tracePt t="66045" x="7086600" y="2357438"/>
          <p14:tracePt t="66061" x="6965950" y="2579688"/>
          <p14:tracePt t="66078" x="6823075" y="2814638"/>
          <p14:tracePt t="66094" x="6672263" y="3157538"/>
          <p14:tracePt t="66111" x="6580188" y="3357563"/>
          <p14:tracePt t="66127" x="6500813" y="3522663"/>
          <p14:tracePt t="66144" x="6408738" y="3679825"/>
          <p14:tracePt t="66160" x="6294438" y="3851275"/>
          <p14:tracePt t="66177" x="6215063" y="3986213"/>
          <p14:tracePt t="66194" x="6143625" y="4108450"/>
          <p14:tracePt t="66211" x="6094413" y="4194175"/>
          <p14:tracePt t="66227" x="6043613" y="4265613"/>
          <p14:tracePt t="66245" x="6015038" y="4286250"/>
          <p14:tracePt t="66261" x="5980113" y="4357688"/>
          <p14:tracePt t="66278" x="5937250" y="4400550"/>
          <p14:tracePt t="66294" x="5894388" y="4494213"/>
          <p14:tracePt t="66311" x="5865813" y="4537075"/>
          <p14:tracePt t="66327" x="5857875" y="4579938"/>
          <p14:tracePt t="66344" x="5829300" y="4614863"/>
          <p14:tracePt t="66360" x="5822950" y="4643438"/>
          <p14:tracePt t="66377" x="5808663" y="4679950"/>
          <p14:tracePt t="66393" x="5786438" y="4722813"/>
          <p14:tracePt t="66410" x="5765800" y="4765675"/>
          <p14:tracePt t="66427" x="5751513" y="4814888"/>
          <p14:tracePt t="66443" x="5743575" y="4822825"/>
          <p14:tracePt t="66460" x="5743575" y="4843463"/>
          <p14:tracePt t="66476" x="5737225" y="4857750"/>
          <p14:tracePt t="66519" x="5737225" y="4872038"/>
          <p14:tracePt t="66694" x="5737225" y="4879975"/>
          <p14:tracePt t="66695" x="5729288" y="4886325"/>
          <p14:tracePt t="66719" x="5729288" y="4894263"/>
          <p14:tracePt t="66725" x="5722938" y="4900613"/>
          <p14:tracePt t="66730" x="5708650" y="4908550"/>
          <p14:tracePt t="66783" x="5700713" y="4914900"/>
          <p14:tracePt t="66791" x="5686425" y="4929188"/>
          <p14:tracePt t="66798" x="5672138" y="4929188"/>
          <p14:tracePt t="66809" x="5651500" y="4943475"/>
          <p14:tracePt t="66827" x="5622925" y="4957763"/>
          <p14:tracePt t="66871" x="5614988" y="4957763"/>
          <p14:tracePt t="66879" x="5600700" y="4957763"/>
          <p14:tracePt t="66895" x="5594350" y="4957763"/>
          <p14:tracePt t="66911" x="5586413" y="4957763"/>
          <p14:tracePt t="66930" x="5565775" y="4957763"/>
          <p14:tracePt t="66943" x="5543550" y="4957763"/>
          <p14:tracePt t="66944" x="5522913" y="4957763"/>
          <p14:tracePt t="66960" x="5508625" y="4957763"/>
          <p14:tracePt t="66976" x="5500688" y="4957763"/>
          <p14:tracePt t="66993" x="5480050" y="4957763"/>
          <p14:tracePt t="67009" x="5451475" y="4957763"/>
          <p14:tracePt t="67027" x="5429250" y="4957763"/>
          <p14:tracePt t="67042" x="5400675" y="4957763"/>
          <p14:tracePt t="67059" x="5394325" y="4957763"/>
          <p14:tracePt t="67076" x="5372100" y="4957763"/>
          <p14:tracePt t="67092" x="5365750" y="4957763"/>
          <p14:tracePt t="67109" x="5351463" y="4957763"/>
          <p14:tracePt t="67127" x="5314950" y="4951413"/>
          <p14:tracePt t="67143" x="5294313" y="4943475"/>
          <p14:tracePt t="67159" x="5286375" y="4943475"/>
          <p14:tracePt t="67175" x="5272088" y="4922838"/>
          <p14:tracePt t="67193" x="5257800" y="4908550"/>
          <p14:tracePt t="67209" x="5229225" y="4879975"/>
          <p14:tracePt t="67226" x="5214938" y="4857750"/>
          <p14:tracePt t="67242" x="5208588" y="4857750"/>
          <p14:tracePt t="67259" x="5186363" y="4843463"/>
          <p14:tracePt t="67295" x="5180013" y="4837113"/>
          <p14:tracePt t="67295" x="5172075" y="4829175"/>
          <p14:tracePt t="67311" x="5157788" y="4814888"/>
          <p14:tracePt t="67325" x="5157788" y="4800600"/>
          <p14:tracePt t="67342" x="5143500" y="4757738"/>
          <p14:tracePt t="67360" x="5143500" y="4737100"/>
          <p14:tracePt t="67376" x="5143500" y="4729163"/>
          <p14:tracePt t="67393" x="5143500" y="4722813"/>
          <p14:tracePt t="67409" x="5129213" y="4708525"/>
          <p14:tracePt t="67426" x="5129213" y="4700588"/>
          <p14:tracePt t="67442" x="5129213" y="4694238"/>
          <p14:tracePt t="67459" x="5129213" y="4679950"/>
          <p14:tracePt t="67475" x="5129213" y="4651375"/>
          <p14:tracePt t="67548" x="5137150" y="4643438"/>
          <p14:tracePt t="67567" x="5208588" y="4643438"/>
          <p14:tracePt t="67575" x="5237163" y="4643438"/>
          <p14:tracePt t="67592" x="5357813" y="4629150"/>
          <p14:tracePt t="67593" x="5500688" y="4622800"/>
          <p14:tracePt t="67608" x="5643563" y="4586288"/>
          <p14:tracePt t="67625" x="5800725" y="4586288"/>
          <p14:tracePt t="67642" x="5943600" y="4586288"/>
          <p14:tracePt t="67659" x="6237288" y="4608513"/>
          <p14:tracePt t="67675" x="6872288" y="4700588"/>
          <p14:tracePt t="67692" x="7686675" y="4851400"/>
          <p14:tracePt t="67708" x="8358188" y="5051425"/>
          <p14:tracePt t="67726" x="8909050" y="5180013"/>
          <p14:tracePt t="67741" x="9137650" y="5265738"/>
          <p14:tracePt t="67775" x="9137650" y="5272088"/>
          <p14:tracePt t="67959" x="9129713" y="5272088"/>
          <p14:tracePt t="67966" x="9123363" y="5272088"/>
          <p14:tracePt t="67975" x="9086850" y="5272088"/>
          <p14:tracePt t="67984" x="9072563" y="5272088"/>
          <p14:tracePt t="67991" x="9009063" y="5280025"/>
          <p14:tracePt t="68008" x="8923338" y="5308600"/>
          <p14:tracePt t="68024" x="8786813" y="5322888"/>
          <p14:tracePt t="68041" x="8680450" y="5337175"/>
          <p14:tracePt t="68058" x="8566150" y="5357813"/>
          <p14:tracePt t="68075" x="8458200" y="5365750"/>
          <p14:tracePt t="68091" x="8380413" y="5380038"/>
          <p14:tracePt t="68108" x="8308975" y="5380038"/>
          <p14:tracePt t="68125" x="8258175" y="5380038"/>
          <p14:tracePt t="68141" x="8215313" y="5380038"/>
          <p14:tracePt t="68158" x="8166100" y="5380038"/>
          <p14:tracePt t="68174" x="8086725" y="5380038"/>
          <p14:tracePt t="68191" x="8029575" y="5380038"/>
          <p14:tracePt t="68207" x="7980363" y="5380038"/>
          <p14:tracePt t="68224" x="7900988" y="5380038"/>
          <p14:tracePt t="68241" x="7837488" y="5380038"/>
          <p14:tracePt t="68257" x="7743825" y="5380038"/>
          <p14:tracePt t="68274" x="7637463" y="5365750"/>
          <p14:tracePt t="68290" x="7537450" y="5351463"/>
          <p14:tracePt t="68307" x="7494588" y="5343525"/>
          <p14:tracePt t="68325" x="7423150" y="5314950"/>
          <p14:tracePt t="68341" x="7380288" y="5286375"/>
          <p14:tracePt t="68358" x="7323138" y="5251450"/>
          <p14:tracePt t="68374" x="7180263" y="5157788"/>
          <p14:tracePt t="68392" x="7123113" y="5129213"/>
          <p14:tracePt t="68407" x="7043738" y="5057775"/>
          <p14:tracePt t="68425" x="6986588" y="4965700"/>
          <p14:tracePt t="68440" x="6943725" y="4865688"/>
          <p14:tracePt t="68457" x="6937375" y="4743450"/>
          <p14:tracePt t="68473" x="6908800" y="4614863"/>
          <p14:tracePt t="68490" x="6900863" y="4494213"/>
          <p14:tracePt t="68507" x="6900863" y="4314825"/>
          <p14:tracePt t="68524" x="6900863" y="4108450"/>
          <p14:tracePt t="68541" x="6900863" y="3908425"/>
          <p14:tracePt t="68557" x="6900863" y="3651250"/>
          <p14:tracePt t="68574" x="6872288" y="3422650"/>
          <p14:tracePt t="68590" x="6815138" y="3122613"/>
          <p14:tracePt t="68607" x="6808788" y="2928938"/>
          <p14:tracePt t="68623" x="6765925" y="2700338"/>
          <p14:tracePt t="68640" x="6743700" y="2543175"/>
          <p14:tracePt t="68657" x="6700838" y="2379663"/>
          <p14:tracePt t="68674" x="6680200" y="2251075"/>
          <p14:tracePt t="68690" x="6651625" y="2179638"/>
          <p14:tracePt t="68708" x="6651625" y="2093913"/>
          <p14:tracePt t="68723" x="6651625" y="1971675"/>
          <p14:tracePt t="68741" x="6651625" y="1814513"/>
          <p14:tracePt t="68757" x="6651625" y="1693863"/>
          <p14:tracePt t="68774" x="6651625" y="1622425"/>
          <p14:tracePt t="68790" x="6651625" y="1565275"/>
          <p14:tracePt t="68808" x="6651625" y="1543050"/>
          <p14:tracePt t="68823" x="6672263" y="1508125"/>
          <p14:tracePt t="68841" x="6723063" y="1457325"/>
          <p14:tracePt t="68857" x="6757988" y="1400175"/>
          <p14:tracePt t="68874" x="6815138" y="1322388"/>
          <p14:tracePt t="68890" x="6851650" y="1285875"/>
          <p14:tracePt t="68907" x="6886575" y="1257300"/>
          <p14:tracePt t="68923" x="6923088" y="1250950"/>
          <p14:tracePt t="68940" x="6929438" y="1250950"/>
          <p14:tracePt t="69072" x="6923088" y="1250950"/>
          <p14:tracePt t="69080" x="6894513" y="1265238"/>
          <p14:tracePt t="69088" x="6872288" y="1279525"/>
          <p14:tracePt t="69096" x="6815138" y="1308100"/>
          <p14:tracePt t="69107" x="6743700" y="1371600"/>
          <p14:tracePt t="69124" x="6700838" y="1422400"/>
          <p14:tracePt t="69140" x="6672263" y="1465263"/>
          <p14:tracePt t="69157" x="6651625" y="1522413"/>
          <p14:tracePt t="69173" x="6615113" y="1593850"/>
          <p14:tracePt t="69190" x="6586538" y="1685925"/>
          <p14:tracePt t="69208" x="6565900" y="1814513"/>
          <p14:tracePt t="69224" x="6565900" y="1971675"/>
          <p14:tracePt t="69242" x="6543675" y="2114550"/>
          <p14:tracePt t="69257" x="6515100" y="2293938"/>
          <p14:tracePt t="69274" x="6500813" y="2451100"/>
          <p14:tracePt t="69290" x="6500813" y="2586038"/>
          <p14:tracePt t="69308" x="6480175" y="2779713"/>
          <p14:tracePt t="69323" x="6480175" y="2971800"/>
          <p14:tracePt t="69341" x="6480175" y="3194050"/>
          <p14:tracePt t="69357" x="6480175" y="3400425"/>
          <p14:tracePt t="69374" x="6451600" y="3608388"/>
          <p14:tracePt t="69390" x="6437313" y="3786188"/>
          <p14:tracePt t="69390" x="6415088" y="3871913"/>
          <p14:tracePt t="69408" x="6400800" y="4037013"/>
          <p14:tracePt t="69424" x="6400800" y="4208463"/>
          <p14:tracePt t="69442" x="6386513" y="4365625"/>
          <p14:tracePt t="69456" x="6386513" y="4522788"/>
          <p14:tracePt t="69474" x="6386513" y="4629150"/>
          <p14:tracePt t="69490" x="6386513" y="4722813"/>
          <p14:tracePt t="69507" x="6386513" y="4779963"/>
          <p14:tracePt t="69523" x="6394450" y="4837113"/>
          <p14:tracePt t="69540" x="6408738" y="4894263"/>
          <p14:tracePt t="69557" x="6429375" y="4951413"/>
          <p14:tracePt t="69574" x="6472238" y="5037138"/>
          <p14:tracePt t="69590" x="6500813" y="5100638"/>
          <p14:tracePt t="69607" x="6529388" y="5165725"/>
          <p14:tracePt t="69624" x="6594475" y="5208588"/>
          <p14:tracePt t="69641" x="6643688" y="5229225"/>
          <p14:tracePt t="69656" x="6672263" y="5243513"/>
          <p14:tracePt t="69674" x="6700838" y="5251450"/>
          <p14:tracePt t="69690" x="6723063" y="5272088"/>
          <p14:tracePt t="69707" x="6780213" y="5280025"/>
          <p14:tracePt t="69723" x="6829425" y="5286375"/>
          <p14:tracePt t="69740" x="6900863" y="5286375"/>
          <p14:tracePt t="69757" x="6951663" y="5286375"/>
          <p14:tracePt t="69774" x="6986588" y="5300663"/>
          <p14:tracePt t="69789" x="7000875" y="5300663"/>
          <p14:tracePt t="69807" x="7023100" y="5300663"/>
          <p14:tracePt t="69823" x="7029450" y="5300663"/>
          <p14:tracePt t="70264" x="7037388" y="5300663"/>
          <p14:tracePt t="70536" x="7037388" y="5286375"/>
          <p14:tracePt t="70552" x="7029450" y="5286375"/>
          <p14:tracePt t="70568" x="7015163" y="5280025"/>
          <p14:tracePt t="70576" x="7000875" y="5280025"/>
          <p14:tracePt t="70592" x="6994525" y="5280025"/>
          <p14:tracePt t="70608" x="6986588" y="5280025"/>
          <p14:tracePt t="70624" x="6972300" y="5280025"/>
          <p14:tracePt t="70624" x="6958013" y="5280025"/>
          <p14:tracePt t="70639" x="6951663" y="5272088"/>
          <p14:tracePt t="70696" x="6943725" y="5272088"/>
          <p14:tracePt t="70904" x="6929438" y="5272088"/>
          <p14:tracePt t="70912" x="6923088" y="5265738"/>
          <p14:tracePt t="71592" x="6923088" y="5257800"/>
          <p14:tracePt t="71600" x="6929438" y="5251450"/>
          <p14:tracePt t="71608" x="6958013" y="5243513"/>
          <p14:tracePt t="71611" x="6972300" y="5243513"/>
          <p14:tracePt t="71621" x="7008813" y="5237163"/>
          <p14:tracePt t="71638" x="7043738" y="5214938"/>
          <p14:tracePt t="71655" x="7080250" y="5208588"/>
          <p14:tracePt t="71671" x="7086600" y="5200650"/>
          <p14:tracePt t="71688" x="7100888" y="5194300"/>
          <p14:tracePt t="71736" x="7115175" y="5194300"/>
          <p14:tracePt t="71743" x="7123113" y="5194300"/>
          <p14:tracePt t="71745" x="7129463" y="5186363"/>
          <p14:tracePt t="71754" x="7137400" y="5180013"/>
          <p14:tracePt t="71944" x="7137400" y="5172075"/>
          <p14:tracePt t="72608" x="7129463" y="5172075"/>
          <p14:tracePt t="72616" x="7123113" y="5172075"/>
          <p14:tracePt t="72632" x="7115175" y="5172075"/>
          <p14:tracePt t="72638" x="7100888" y="5172075"/>
          <p14:tracePt t="72653" x="7080250" y="5172075"/>
          <p14:tracePt t="72669" x="7058025" y="5172075"/>
          <p14:tracePt t="72685" x="7051675" y="5172075"/>
          <p14:tracePt t="72702" x="7043738" y="5172075"/>
          <p14:tracePt t="72719" x="7037388" y="5172075"/>
          <p14:tracePt t="72760" x="7023100" y="5172075"/>
          <p14:tracePt t="75344" x="7015163" y="5172075"/>
          <p14:tracePt t="75352" x="6980238" y="5172075"/>
          <p14:tracePt t="75360" x="6958013" y="5172075"/>
          <p14:tracePt t="75369" x="6929438" y="5172075"/>
          <p14:tracePt t="75382" x="6900863" y="5172075"/>
          <p14:tracePt t="75399" x="6872288" y="5172075"/>
          <p14:tracePt t="75399" x="6858000" y="5172075"/>
          <p14:tracePt t="75416" x="6851650" y="5172075"/>
          <p14:tracePt t="75432" x="6837363" y="5172075"/>
          <p14:tracePt t="75449" x="6808788" y="5172075"/>
          <p14:tracePt t="75465" x="6780213" y="5172075"/>
          <p14:tracePt t="75482" x="6757988" y="5172075"/>
          <p14:tracePt t="75498" x="6737350" y="5172075"/>
          <p14:tracePt t="75516" x="6723063" y="5172075"/>
          <p14:tracePt t="75531" x="6708775" y="5172075"/>
          <p14:tracePt t="75548" x="6694488" y="5172075"/>
          <p14:tracePt t="75564" x="6665913" y="5172075"/>
          <p14:tracePt t="75582" x="6657975" y="5165725"/>
          <p14:tracePt t="75598" x="6643688" y="5165725"/>
          <p14:tracePt t="75615" x="6615113" y="5157788"/>
          <p14:tracePt t="75631" x="6543675" y="5137150"/>
          <p14:tracePt t="75648" x="6486525" y="5122863"/>
          <p14:tracePt t="75664" x="6443663" y="5108575"/>
          <p14:tracePt t="75682" x="6408738" y="5094288"/>
          <p14:tracePt t="75697" x="6372225" y="5086350"/>
          <p14:tracePt t="75715" x="6351588" y="5080000"/>
          <p14:tracePt t="75732" x="6315075" y="5080000"/>
          <p14:tracePt t="75747" x="6280150" y="5051425"/>
          <p14:tracePt t="75765" x="6257925" y="5043488"/>
          <p14:tracePt t="75782" x="6200775" y="5014913"/>
          <p14:tracePt t="75798" x="6165850" y="4994275"/>
          <p14:tracePt t="75815" x="6129338" y="4986338"/>
          <p14:tracePt t="75831" x="6094413" y="4965700"/>
          <p14:tracePt t="75848" x="6080125" y="4951413"/>
          <p14:tracePt t="75864" x="6051550" y="4922838"/>
          <p14:tracePt t="75881" x="6043613" y="4908550"/>
          <p14:tracePt t="75897" x="6037263" y="4886325"/>
          <p14:tracePt t="75914" x="6022975" y="4872038"/>
          <p14:tracePt t="75931" x="6015038" y="4865688"/>
          <p14:tracePt t="75947" x="6008688" y="4857750"/>
          <p14:tracePt t="75964" x="5994400" y="4837113"/>
          <p14:tracePt t="75980" x="5980113" y="4822825"/>
          <p14:tracePt t="75997" x="5980113" y="4814888"/>
          <p14:tracePt t="76014" x="5972175" y="4808538"/>
          <p14:tracePt t="76030" x="5972175" y="4794250"/>
          <p14:tracePt t="76080" x="5972175" y="4779963"/>
          <p14:tracePt t="76088" x="5972175" y="4772025"/>
          <p14:tracePt t="76104" x="5972175" y="4765675"/>
          <p14:tracePt t="76112" x="5972175" y="4757738"/>
          <p14:tracePt t="76128" x="5972175" y="4743450"/>
          <p14:tracePt t="76132" x="5972175" y="4729163"/>
          <p14:tracePt t="76147" x="5972175" y="4708525"/>
          <p14:tracePt t="76164" x="5980113" y="4686300"/>
          <p14:tracePt t="76181" x="5994400" y="4672013"/>
          <p14:tracePt t="76197" x="6000750" y="4665663"/>
          <p14:tracePt t="76214" x="6022975" y="4651375"/>
          <p14:tracePt t="76232" x="6051550" y="4629150"/>
          <p14:tracePt t="76247" x="6108700" y="4600575"/>
          <p14:tracePt t="76264" x="6122988" y="4586288"/>
          <p14:tracePt t="76280" x="6151563" y="4579938"/>
          <p14:tracePt t="76297" x="6157913" y="4572000"/>
          <p14:tracePt t="76313" x="6194425" y="4565650"/>
          <p14:tracePt t="76330" x="6200775" y="4565650"/>
          <p14:tracePt t="76346" x="6223000" y="4565650"/>
          <p14:tracePt t="76364" x="6237288" y="4557713"/>
          <p14:tracePt t="76380" x="6257925" y="4557713"/>
          <p14:tracePt t="76397" x="6280150" y="4557713"/>
          <p14:tracePt t="76413" x="6300788" y="4557713"/>
          <p14:tracePt t="76431" x="6315075" y="4557713"/>
          <p14:tracePt t="76446" x="6343650" y="4557713"/>
          <p14:tracePt t="76465" x="6351588" y="4557713"/>
          <p14:tracePt t="76479" x="6372225" y="4557713"/>
          <p14:tracePt t="76497" x="6400800" y="4557713"/>
          <p14:tracePt t="76513" x="6451600" y="4565650"/>
          <p14:tracePt t="76530" x="6486525" y="4594225"/>
          <p14:tracePt t="76546" x="6523038" y="4629150"/>
          <p14:tracePt t="76563" x="6529388" y="4643438"/>
          <p14:tracePt t="76579" x="6529388" y="4686300"/>
          <p14:tracePt t="76597" x="6529388" y="4700588"/>
          <p14:tracePt t="76613" x="6529388" y="4708525"/>
          <p14:tracePt t="76630" x="6529388" y="4722813"/>
          <p14:tracePt t="76647" x="6529388" y="4743450"/>
          <p14:tracePt t="76647" x="6529388" y="4765675"/>
          <p14:tracePt t="76664" x="6529388" y="4786313"/>
          <p14:tracePt t="76679" x="6508750" y="4822825"/>
          <p14:tracePt t="76696" x="6500813" y="4829175"/>
          <p14:tracePt t="76713" x="6494463" y="4837113"/>
          <p14:tracePt t="76730" x="6486525" y="4837113"/>
          <p14:tracePt t="76746" x="6465888" y="4851400"/>
          <p14:tracePt t="76763" x="6437313" y="4851400"/>
          <p14:tracePt t="76780" x="6408738" y="4857750"/>
          <p14:tracePt t="76797" x="6380163" y="4872038"/>
          <p14:tracePt t="76812" x="6357938" y="4872038"/>
          <p14:tracePt t="76829" x="6351588" y="4872038"/>
          <p14:tracePt t="76846" x="6343650" y="4872038"/>
          <p14:tracePt t="76864" x="6329363" y="4872038"/>
          <p14:tracePt t="76864" x="6323013" y="4872038"/>
          <p14:tracePt t="76880" x="6308725" y="4872038"/>
          <p14:tracePt t="76897" x="6286500" y="4872038"/>
          <p14:tracePt t="76913" x="6251575" y="4872038"/>
          <p14:tracePt t="76931" x="6237288" y="4872038"/>
          <p14:tracePt t="76946" x="6215063" y="4872038"/>
          <p14:tracePt t="76964" x="6200775" y="4872038"/>
          <p14:tracePt t="76979" x="6186488" y="4872038"/>
          <p14:tracePt t="76997" x="6172200" y="4865688"/>
          <p14:tracePt t="77040" x="6143625" y="4843463"/>
          <p14:tracePt t="77048" x="6137275" y="4843463"/>
          <p14:tracePt t="77048" x="6129338" y="4837113"/>
          <p14:tracePt t="77064" x="6122988" y="4829175"/>
          <p14:tracePt t="77079" x="6108700" y="4814888"/>
          <p14:tracePt t="77079" x="6080125" y="4786313"/>
          <p14:tracePt t="77097" x="6080125" y="4779963"/>
          <p14:tracePt t="77112" x="6072188" y="4765675"/>
          <p14:tracePt t="77130" x="6043613" y="4729163"/>
          <p14:tracePt t="77145" x="6043613" y="4708525"/>
          <p14:tracePt t="77163" x="6043613" y="4686300"/>
          <p14:tracePt t="77179" x="6043613" y="4657725"/>
          <p14:tracePt t="77197" x="6043613" y="4643438"/>
          <p14:tracePt t="77213" x="6043613" y="4629150"/>
          <p14:tracePt t="77230" x="6043613" y="4622800"/>
          <p14:tracePt t="77246" x="6043613" y="4608513"/>
          <p14:tracePt t="77263" x="6043613" y="4586288"/>
          <p14:tracePt t="77279" x="6065838" y="4572000"/>
          <p14:tracePt t="77296" x="6080125" y="4557713"/>
          <p14:tracePt t="77312" x="6086475" y="4557713"/>
          <p14:tracePt t="77328" x="6108700" y="4543425"/>
          <p14:tracePt t="77346" x="6137275" y="4537075"/>
          <p14:tracePt t="77363" x="6165850" y="4537075"/>
          <p14:tracePt t="77379" x="6208713" y="4537075"/>
          <p14:tracePt t="77396" x="6229350" y="4537075"/>
          <p14:tracePt t="77412" x="6251575" y="4537075"/>
          <p14:tracePt t="77430" x="6280150" y="4537075"/>
          <p14:tracePt t="77445" x="6286500" y="4537075"/>
          <p14:tracePt t="77461" x="6294438" y="4537075"/>
          <p14:tracePt t="77478" x="6300788" y="4537075"/>
          <p14:tracePt t="77495" x="6323013" y="4572000"/>
          <p14:tracePt t="77511" x="6323013" y="4614863"/>
          <p14:tracePt t="77529" x="6323013" y="4657725"/>
          <p14:tracePt t="77545" x="6323013" y="4679950"/>
          <p14:tracePt t="77562" x="6323013" y="4708525"/>
          <p14:tracePt t="77616" x="6323013" y="4714875"/>
          <p14:tracePt t="77904" x="6329363" y="4722813"/>
          <p14:tracePt t="77968" x="6343650" y="4729163"/>
          <p14:tracePt t="78000" x="6351588" y="4729163"/>
          <p14:tracePt t="78016" x="6357938" y="4729163"/>
          <p14:tracePt t="78031" x="6372225" y="4729163"/>
          <p14:tracePt t="78039" x="6394450" y="4729163"/>
          <p14:tracePt t="78046" x="6415088" y="4743450"/>
          <p14:tracePt t="78061" x="6443663" y="4751388"/>
          <p14:tracePt t="78077" x="6480175" y="4757738"/>
          <p14:tracePt t="78095" x="6557963" y="4772025"/>
          <p14:tracePt t="78112" x="6629400" y="4800600"/>
          <p14:tracePt t="78128" x="6708775" y="4822825"/>
          <p14:tracePt t="78144" x="6872288" y="4872038"/>
          <p14:tracePt t="78161" x="7100888" y="4937125"/>
          <p14:tracePt t="78177" x="7251700" y="4986338"/>
          <p14:tracePt t="78194" x="7343775" y="5008563"/>
          <p14:tracePt t="78212" x="7400925" y="5037138"/>
          <p14:tracePt t="78227" x="7443788" y="5043488"/>
          <p14:tracePt t="78244" x="7458075" y="5051425"/>
          <p14:tracePt t="78261" x="7472363" y="5051425"/>
          <p14:tracePt t="78303" x="7480300" y="5051425"/>
          <p14:tracePt t="78320" x="7486650" y="5051425"/>
          <p14:tracePt t="78341" x="7515225" y="5051425"/>
          <p14:tracePt t="78343" x="7523163" y="5051425"/>
          <p14:tracePt t="78345" x="7529513" y="5051425"/>
          <p14:tracePt t="78361" x="7551738" y="5051425"/>
          <p14:tracePt t="78378" x="7558088" y="5051425"/>
          <p14:tracePt t="78394" x="7580313" y="5051425"/>
          <p14:tracePt t="78411" x="7600950" y="5051425"/>
          <p14:tracePt t="78427" x="7623175" y="5051425"/>
          <p14:tracePt t="78444" x="7629525" y="5051425"/>
          <p14:tracePt t="78460" x="7643813" y="5051425"/>
          <p14:tracePt t="78503" x="7658100" y="5051425"/>
          <p14:tracePt t="78507" x="7666038" y="5051425"/>
          <p14:tracePt t="78514" x="7672388" y="5051425"/>
          <p14:tracePt t="78527" x="7715250" y="5051425"/>
          <p14:tracePt t="78544" x="7743825" y="5051425"/>
          <p14:tracePt t="78560" x="7800975" y="5051425"/>
          <p14:tracePt t="78578" x="7894638" y="5051425"/>
          <p14:tracePt t="78593" x="7937500" y="5051425"/>
          <p14:tracePt t="78610" x="7966075" y="5051425"/>
          <p14:tracePt t="78627" x="7972425" y="5051425"/>
          <p14:tracePt t="79808" x="7943850" y="5072063"/>
          <p14:tracePt t="79816" x="7923213" y="5072063"/>
          <p14:tracePt t="79824" x="7837488" y="5086350"/>
          <p14:tracePt t="79828" x="7715250" y="5094288"/>
          <p14:tracePt t="79842" x="7608888" y="5108575"/>
          <p14:tracePt t="79859" x="7494588" y="5129213"/>
          <p14:tracePt t="79875" x="7400925" y="5137150"/>
          <p14:tracePt t="79892" x="7294563" y="5151438"/>
          <p14:tracePt t="79909" x="7215188" y="5157788"/>
          <p14:tracePt t="79926" x="7080250" y="5157788"/>
          <p14:tracePt t="79942" x="6923088" y="5157788"/>
          <p14:tracePt t="79959" x="6751638" y="5157788"/>
          <p14:tracePt t="79975" x="6586538" y="5157788"/>
          <p14:tracePt t="79992" x="6515100" y="5157788"/>
          <p14:tracePt t="80009" x="6465888" y="5137150"/>
          <p14:tracePt t="80025" x="6451600" y="5137150"/>
          <p14:tracePt t="80042" x="6429375" y="5129213"/>
          <p14:tracePt t="80058" x="6408738" y="5129213"/>
          <p14:tracePt t="80075" x="6365875" y="5129213"/>
          <p14:tracePt t="80093" x="6329363" y="5129213"/>
          <p14:tracePt t="80109" x="6294438" y="5129213"/>
          <p14:tracePt t="80126" x="6251575" y="5129213"/>
          <p14:tracePt t="80141" x="6223000" y="5129213"/>
          <p14:tracePt t="80159" x="6165850" y="5129213"/>
          <p14:tracePt t="80175" x="6043613" y="5129213"/>
          <p14:tracePt t="80193" x="5957888" y="5143500"/>
          <p14:tracePt t="80208" x="5851525" y="5143500"/>
          <p14:tracePt t="80226" x="5772150" y="5143500"/>
          <p14:tracePt t="80241" x="5708650" y="5143500"/>
          <p14:tracePt t="80258" x="5651500" y="5143500"/>
          <p14:tracePt t="80274" x="5586413" y="5143500"/>
          <p14:tracePt t="80292" x="5529263" y="5143500"/>
          <p14:tracePt t="80307" x="5443538" y="5143500"/>
          <p14:tracePt t="80325" x="5314950" y="5137150"/>
          <p14:tracePt t="80341" x="5208588" y="5129213"/>
          <p14:tracePt t="80358" x="5114925" y="5114925"/>
          <p14:tracePt t="80374" x="5051425" y="5108575"/>
          <p14:tracePt t="80391" x="4972050" y="5086350"/>
          <p14:tracePt t="80408" x="4957763" y="5080000"/>
          <p14:tracePt t="80425" x="4914900" y="5072063"/>
          <p14:tracePt t="80440" x="4851400" y="5043488"/>
          <p14:tracePt t="80458" x="4779963" y="5022850"/>
          <p14:tracePt t="80474" x="4708525" y="4994275"/>
          <p14:tracePt t="80491" x="4629150" y="4972050"/>
          <p14:tracePt t="80507" x="4594225" y="4951413"/>
          <p14:tracePt t="80524" x="4557713" y="4929188"/>
          <p14:tracePt t="80541" x="4514850" y="4894263"/>
          <p14:tracePt t="80557" x="4471988" y="4843463"/>
          <p14:tracePt t="80574" x="4443413" y="4786313"/>
          <p14:tracePt t="80591" x="4437063" y="4679950"/>
          <p14:tracePt t="80607" x="4437063" y="4629150"/>
          <p14:tracePt t="80625" x="4451350" y="4579938"/>
          <p14:tracePt t="80640" x="4465638" y="4537075"/>
          <p14:tracePt t="80658" x="4500563" y="4500563"/>
          <p14:tracePt t="80673" x="4522788" y="4471988"/>
          <p14:tracePt t="80691" x="4537075" y="4457700"/>
          <p14:tracePt t="80707" x="4551363" y="4451350"/>
          <p14:tracePt t="80724" x="4565650" y="4443413"/>
          <p14:tracePt t="80740" x="4594225" y="4443413"/>
          <p14:tracePt t="80757" x="4614863" y="4437063"/>
          <p14:tracePt t="80773" x="4651375" y="4437063"/>
          <p14:tracePt t="80790" x="4679950" y="4437063"/>
          <p14:tracePt t="80806" x="4722813" y="4429125"/>
          <p14:tracePt t="80825" x="4765675" y="4429125"/>
          <p14:tracePt t="80840" x="4822825" y="4429125"/>
          <p14:tracePt t="80858" x="4865688" y="4429125"/>
          <p14:tracePt t="80873" x="4929188" y="4429125"/>
          <p14:tracePt t="80890" x="4994275" y="4429125"/>
          <p14:tracePt t="80907" x="5051425" y="4429125"/>
          <p14:tracePt t="80925" x="5094288" y="4429125"/>
          <p14:tracePt t="80940" x="5151438" y="4429125"/>
          <p14:tracePt t="80958" x="5208588" y="4422775"/>
          <p14:tracePt t="80974" x="5272088" y="4400550"/>
          <p14:tracePt t="80991" x="5337175" y="4386263"/>
          <p14:tracePt t="81007" x="5472113" y="4379913"/>
          <p14:tracePt t="81025" x="5522913" y="4371975"/>
          <p14:tracePt t="81040" x="5580063" y="4351338"/>
          <p14:tracePt t="81058" x="5629275" y="4351338"/>
          <p14:tracePt t="81073" x="5657850" y="4351338"/>
          <p14:tracePt t="81091" x="5672138" y="4351338"/>
          <p14:tracePt t="81107" x="5737225" y="4351338"/>
          <p14:tracePt t="81124" x="5822950" y="4351338"/>
          <p14:tracePt t="81140" x="5900738" y="4351338"/>
          <p14:tracePt t="81157" x="5957888" y="4351338"/>
          <p14:tracePt t="81174" x="5980113" y="4351338"/>
          <p14:tracePt t="81190" x="5994400" y="4351338"/>
          <p14:tracePt t="81206" x="6037263" y="4351338"/>
          <p14:tracePt t="81206" x="6051550" y="4351338"/>
          <p14:tracePt t="81224" x="6108700" y="4351338"/>
          <p14:tracePt t="81239" x="6172200" y="4351338"/>
          <p14:tracePt t="81256" x="6215063" y="4351338"/>
          <p14:tracePt t="81273" x="6251575" y="4351338"/>
          <p14:tracePt t="81289" x="6308725" y="4365625"/>
          <p14:tracePt t="81306" x="6351588" y="4371975"/>
          <p14:tracePt t="81324" x="6400800" y="4400550"/>
          <p14:tracePt t="81340" x="6443663" y="4408488"/>
          <p14:tracePt t="81357" x="6472238" y="4414838"/>
          <p14:tracePt t="81373" x="6500813" y="4414838"/>
          <p14:tracePt t="81390" x="6523038" y="4443413"/>
          <p14:tracePt t="81406" x="6557963" y="4457700"/>
          <p14:tracePt t="81406" x="6565900" y="4457700"/>
          <p14:tracePt t="81425" x="6586538" y="4486275"/>
          <p14:tracePt t="81440" x="6643688" y="4522788"/>
          <p14:tracePt t="81457" x="6672263" y="4543425"/>
          <p14:tracePt t="81473" x="6686550" y="4557713"/>
          <p14:tracePt t="81490" x="6694488" y="4572000"/>
          <p14:tracePt t="81506" x="6700838" y="4600575"/>
          <p14:tracePt t="81523" x="6715125" y="4637088"/>
          <p14:tracePt t="81539" x="6723063" y="4679950"/>
          <p14:tracePt t="81556" x="6723063" y="4722813"/>
          <p14:tracePt t="81573" x="6723063" y="4743450"/>
          <p14:tracePt t="81590" x="6723063" y="4786313"/>
          <p14:tracePt t="81606" x="6723063" y="4822825"/>
          <p14:tracePt t="81623" x="6723063" y="4857750"/>
          <p14:tracePt t="81639" x="6686550" y="4922838"/>
          <p14:tracePt t="81657" x="6665913" y="4951413"/>
          <p14:tracePt t="81673" x="6629400" y="4986338"/>
          <p14:tracePt t="81690" x="6600825" y="4994275"/>
          <p14:tracePt t="81706" x="6551613" y="5014913"/>
          <p14:tracePt t="81723" x="6494463" y="5037138"/>
          <p14:tracePt t="81739" x="6429375" y="5051425"/>
          <p14:tracePt t="81756" x="6351588" y="5051425"/>
          <p14:tracePt t="81773" x="6294438" y="5065713"/>
          <p14:tracePt t="81789" x="6229350" y="5086350"/>
          <p14:tracePt t="81806" x="6194425" y="5086350"/>
          <p14:tracePt t="81822" x="6137275" y="5094288"/>
          <p14:tracePt t="81839" x="6037263" y="5100638"/>
          <p14:tracePt t="81856" x="5965825" y="5114925"/>
          <p14:tracePt t="81872" x="5886450" y="5114925"/>
          <p14:tracePt t="81889" x="5808663" y="5114925"/>
          <p14:tracePt t="81906" x="5657850" y="5114925"/>
          <p14:tracePt t="81922" x="5514975" y="5114925"/>
          <p14:tracePt t="81939" x="5380038" y="5114925"/>
          <p14:tracePt t="81956" x="5272088" y="5114925"/>
          <p14:tracePt t="81972" x="5194300" y="5114925"/>
          <p14:tracePt t="81989" x="5114925" y="5114925"/>
          <p14:tracePt t="82005" x="5051425" y="5114925"/>
          <p14:tracePt t="82022" x="4957763" y="5114925"/>
          <p14:tracePt t="82040" x="4808538" y="5100638"/>
          <p14:tracePt t="82056" x="4765675" y="5080000"/>
          <p14:tracePt t="82073" x="4722813" y="5065713"/>
          <p14:tracePt t="82088" x="4686300" y="5043488"/>
          <p14:tracePt t="82106" x="4665663" y="5029200"/>
          <p14:tracePt t="82121" x="4651375" y="5000625"/>
          <p14:tracePt t="82139" x="4651375" y="4972050"/>
          <p14:tracePt t="82155" x="4622800" y="4914900"/>
          <p14:tracePt t="82172" x="4608513" y="4843463"/>
          <p14:tracePt t="82189" x="4608513" y="4800600"/>
          <p14:tracePt t="82206" x="4608513" y="4722813"/>
          <p14:tracePt t="82222" x="4608513" y="4665663"/>
          <p14:tracePt t="82239" x="4608513" y="4594225"/>
          <p14:tracePt t="82255" x="4672013" y="4508500"/>
          <p14:tracePt t="82273" x="4743450" y="4437063"/>
          <p14:tracePt t="82288" x="4851400" y="4357688"/>
          <p14:tracePt t="82305" x="4957763" y="4300538"/>
          <p14:tracePt t="82322" x="5057775" y="4251325"/>
          <p14:tracePt t="82338" x="5122863" y="4243388"/>
          <p14:tracePt t="82355" x="5194300" y="4237038"/>
          <p14:tracePt t="82372" x="5272088" y="4222750"/>
          <p14:tracePt t="82389" x="5357813" y="4222750"/>
          <p14:tracePt t="82405" x="5480050" y="4222750"/>
          <p14:tracePt t="82421" x="5608638" y="4222750"/>
          <p14:tracePt t="82439" x="5694363" y="4222750"/>
          <p14:tracePt t="82454" x="5851525" y="4222750"/>
          <p14:tracePt t="82472" x="5994400" y="4222750"/>
          <p14:tracePt t="82488" x="6151563" y="4229100"/>
          <p14:tracePt t="82505" x="6265863" y="4265613"/>
          <p14:tracePt t="82521" x="6394450" y="4271963"/>
          <p14:tracePt t="82539" x="6557963" y="4322763"/>
          <p14:tracePt t="82555" x="6737350" y="4394200"/>
          <p14:tracePt t="82572" x="6823075" y="4408488"/>
          <p14:tracePt t="82587" x="6894513" y="4443413"/>
          <p14:tracePt t="82605" x="6915150" y="4457700"/>
          <p14:tracePt t="82621" x="6965950" y="4486275"/>
          <p14:tracePt t="82638" x="6980238" y="4500563"/>
          <p14:tracePt t="82654" x="6994525" y="4529138"/>
          <p14:tracePt t="82654" x="6994525" y="4537075"/>
          <p14:tracePt t="82671" x="6994525" y="4572000"/>
          <p14:tracePt t="82687" x="6994525" y="4614863"/>
          <p14:tracePt t="82705" x="6980238" y="4708525"/>
          <p14:tracePt t="82721" x="6923088" y="4772025"/>
          <p14:tracePt t="82738" x="6843713" y="4837113"/>
          <p14:tracePt t="82754" x="6751638" y="4914900"/>
          <p14:tracePt t="82772" x="6665913" y="4979988"/>
          <p14:tracePt t="82788" x="6623050" y="5000625"/>
          <p14:tracePt t="82805" x="6537325" y="5043488"/>
          <p14:tracePt t="82821" x="6457950" y="5043488"/>
          <p14:tracePt t="82838" x="6357938" y="5043488"/>
          <p14:tracePt t="82854" x="6180138" y="5043488"/>
          <p14:tracePt t="82871" x="5772150" y="5043488"/>
          <p14:tracePt t="82888" x="5451475" y="5043488"/>
          <p14:tracePt t="82905" x="5072063" y="5043488"/>
          <p14:tracePt t="82921" x="4772025" y="5043488"/>
          <p14:tracePt t="82938" x="4422775" y="5008563"/>
          <p14:tracePt t="82954" x="4165600" y="4979988"/>
          <p14:tracePt t="82971" x="3971925" y="4937125"/>
          <p14:tracePt t="82988" x="3886200" y="4914900"/>
          <p14:tracePt t="83004" x="3857625" y="4908550"/>
          <p14:tracePt t="83020" x="3814763" y="4894263"/>
          <p14:tracePt t="83038" x="3757613" y="4865688"/>
          <p14:tracePt t="83054" x="3722688" y="4837113"/>
          <p14:tracePt t="83071" x="3686175" y="4829175"/>
          <p14:tracePt t="83088" x="3657600" y="4808538"/>
          <p14:tracePt t="83105" x="3643313" y="4800600"/>
          <p14:tracePt t="83177" x="3636963" y="4786313"/>
          <p14:tracePt t="83184" x="3636963" y="4757738"/>
          <p14:tracePt t="83192" x="3636963" y="4737100"/>
          <p14:tracePt t="83194" x="3636963" y="4714875"/>
          <p14:tracePt t="83204" x="3636963" y="4643438"/>
          <p14:tracePt t="83221" x="3643313" y="4586288"/>
          <p14:tracePt t="83237" x="3708400" y="4486275"/>
          <p14:tracePt t="83254" x="3794125" y="4379913"/>
          <p14:tracePt t="83271" x="3886200" y="4294188"/>
          <p14:tracePt t="83287" x="3979863" y="4229100"/>
          <p14:tracePt t="83304" x="4094163" y="4186238"/>
          <p14:tracePt t="83320" x="4257675" y="4171950"/>
          <p14:tracePt t="83336" x="4414838" y="4157663"/>
          <p14:tracePt t="83353" x="4557713" y="4157663"/>
          <p14:tracePt t="83371" x="4572000" y="4157663"/>
          <p14:tracePt t="8357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7E4FEE-838E-4677-92C6-C3C7E1CC2791}"/>
              </a:ext>
            </a:extLst>
          </p:cNvPr>
          <p:cNvSpPr>
            <a:spLocks noGrp="1"/>
          </p:cNvSpPr>
          <p:nvPr>
            <p:ph type="title"/>
          </p:nvPr>
        </p:nvSpPr>
        <p:spPr>
          <a:xfrm>
            <a:off x="431006" y="25505"/>
            <a:ext cx="8281987" cy="701675"/>
          </a:xfrm>
        </p:spPr>
        <p:txBody>
          <a:bodyPr/>
          <a:lstStyle/>
          <a:p>
            <a:r>
              <a:rPr lang="en-US" altLang="en-US" dirty="0"/>
              <a:t>Example</a:t>
            </a:r>
            <a:endParaRPr lang="en-US" dirty="0"/>
          </a:p>
        </p:txBody>
      </p:sp>
      <p:sp>
        <p:nvSpPr>
          <p:cNvPr id="4" name="Footer Placeholder 3">
            <a:extLst>
              <a:ext uri="{FF2B5EF4-FFF2-40B4-BE49-F238E27FC236}">
                <a16:creationId xmlns:a16="http://schemas.microsoft.com/office/drawing/2014/main" xmlns="" id="{E57D5031-1BF2-44EC-9779-84EEDE365A66}"/>
              </a:ext>
            </a:extLst>
          </p:cNvPr>
          <p:cNvSpPr>
            <a:spLocks noGrp="1"/>
          </p:cNvSpPr>
          <p:nvPr>
            <p:ph type="ftr" sz="quarter" idx="10"/>
          </p:nvPr>
        </p:nvSpPr>
        <p:spPr/>
        <p:txBody>
          <a:bodyPr/>
          <a:lstStyle/>
          <a:p>
            <a:r>
              <a:rPr lang="en-US"/>
              <a:t>Copyright © 2019, Elsevier Inc. All rights Reserved</a:t>
            </a:r>
            <a:endParaRPr lang="en-AU" dirty="0"/>
          </a:p>
        </p:txBody>
      </p:sp>
      <p:sp>
        <p:nvSpPr>
          <p:cNvPr id="7" name="Rectangle 3">
            <a:extLst>
              <a:ext uri="{FF2B5EF4-FFF2-40B4-BE49-F238E27FC236}">
                <a16:creationId xmlns:a16="http://schemas.microsoft.com/office/drawing/2014/main" xmlns="" id="{9F09AA8E-1C67-4D9B-852E-FA8578C7744A}"/>
              </a:ext>
            </a:extLst>
          </p:cNvPr>
          <p:cNvSpPr txBox="1">
            <a:spLocks noChangeArrowheads="1"/>
          </p:cNvSpPr>
          <p:nvPr/>
        </p:nvSpPr>
        <p:spPr bwMode="auto">
          <a:xfrm>
            <a:off x="0" y="836712"/>
            <a:ext cx="91440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a:buFontTx/>
              <a:buNone/>
            </a:pPr>
            <a:r>
              <a:rPr lang="en-US" altLang="en-US" sz="2800" kern="0" dirty="0">
                <a:solidFill>
                  <a:srgbClr val="FFFFCC"/>
                </a:solidFill>
              </a:rPr>
              <a:t>    </a:t>
            </a:r>
            <a:r>
              <a:rPr lang="en-US" altLang="en-US" sz="2800" kern="0" dirty="0"/>
              <a:t>Repeat.</a:t>
            </a:r>
          </a:p>
          <a:p>
            <a:pPr>
              <a:buFontTx/>
              <a:buNone/>
            </a:pPr>
            <a:r>
              <a:rPr lang="en-US" altLang="en-US" sz="2800" kern="0" dirty="0"/>
              <a:t>    Call get data   ; compiled in block x of memory.</a:t>
            </a:r>
          </a:p>
          <a:p>
            <a:pPr>
              <a:buFontTx/>
              <a:buNone/>
            </a:pPr>
            <a:r>
              <a:rPr lang="en-US" altLang="en-US" sz="2800" kern="0" dirty="0"/>
              <a:t>    Call compare  ; compiled in block x+128 of memory.</a:t>
            </a:r>
          </a:p>
          <a:p>
            <a:pPr>
              <a:buFontTx/>
              <a:buNone/>
            </a:pPr>
            <a:r>
              <a:rPr lang="en-US" altLang="en-US" sz="2800" kern="0" dirty="0"/>
              <a:t>    Until match or </a:t>
            </a:r>
            <a:r>
              <a:rPr lang="en-US" altLang="en-US" sz="2800" kern="0" dirty="0" err="1"/>
              <a:t>end_of_data</a:t>
            </a:r>
            <a:r>
              <a:rPr lang="en-US" altLang="en-US" sz="2800" kern="0" dirty="0"/>
              <a:t>.</a:t>
            </a:r>
          </a:p>
          <a:p>
            <a:pPr>
              <a:buFontTx/>
              <a:buNone/>
            </a:pPr>
            <a:r>
              <a:rPr lang="en-US" altLang="en-US" sz="2800" kern="0" dirty="0"/>
              <a:t>___________________________________________.</a:t>
            </a:r>
          </a:p>
          <a:p>
            <a:pPr>
              <a:buFontTx/>
              <a:buNone/>
            </a:pPr>
            <a:r>
              <a:rPr lang="en-US" altLang="en-US" sz="2800" kern="0" dirty="0"/>
              <a:t>   Both blocks must be mapped to block x of cache, so miss will occur whenever the repeat-until loop executes.</a:t>
            </a:r>
          </a:p>
          <a:p>
            <a:pPr>
              <a:buFontTx/>
              <a:buNone/>
            </a:pPr>
            <a:endParaRPr lang="en-US" altLang="en-US" sz="2800" kern="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197831003"/>
      </p:ext>
    </p:extLst>
  </p:cSld>
  <p:clrMapOvr>
    <a:masterClrMapping/>
  </p:clrMapOvr>
  <mc:AlternateContent xmlns:mc="http://schemas.openxmlformats.org/markup-compatibility/2006">
    <mc:Choice xmlns:p14="http://schemas.microsoft.com/office/powerpoint/2010/main" Requires="p14">
      <p:transition spd="slow" p14:dur="2000" advTm="114129"/>
    </mc:Choice>
    <mc:Fallback>
      <p:transition spd="slow" advTm="114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E4D83-9A49-4F85-9FFC-7FB5CD3C2EEF}"/>
              </a:ext>
            </a:extLst>
          </p:cNvPr>
          <p:cNvSpPr>
            <a:spLocks noGrp="1"/>
          </p:cNvSpPr>
          <p:nvPr>
            <p:ph type="title"/>
          </p:nvPr>
        </p:nvSpPr>
        <p:spPr>
          <a:xfrm>
            <a:off x="538162" y="795"/>
            <a:ext cx="8281987" cy="701675"/>
          </a:xfrm>
        </p:spPr>
        <p:txBody>
          <a:bodyPr/>
          <a:lstStyle/>
          <a:p>
            <a:r>
              <a:rPr lang="en-US" altLang="en-US" dirty="0"/>
              <a:t>Fully Associative</a:t>
            </a:r>
            <a:endParaRPr lang="en-US" dirty="0"/>
          </a:p>
        </p:txBody>
      </p:sp>
      <p:sp>
        <p:nvSpPr>
          <p:cNvPr id="4" name="Footer Placeholder 3">
            <a:extLst>
              <a:ext uri="{FF2B5EF4-FFF2-40B4-BE49-F238E27FC236}">
                <a16:creationId xmlns:a16="http://schemas.microsoft.com/office/drawing/2014/main" xmlns="" id="{0F45E8C5-5555-447D-A91E-1B3B1DEA2CA6}"/>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2">
            <a:extLst>
              <a:ext uri="{FF2B5EF4-FFF2-40B4-BE49-F238E27FC236}">
                <a16:creationId xmlns:a16="http://schemas.microsoft.com/office/drawing/2014/main" xmlns="" id="{1E8B1699-8FA8-4FEB-8BD5-3108A78AEAFA}"/>
              </a:ext>
            </a:extLst>
          </p:cNvPr>
          <p:cNvSpPr txBox="1">
            <a:spLocks noChangeArrowheads="1"/>
          </p:cNvSpPr>
          <p:nvPr/>
        </p:nvSpPr>
        <p:spPr bwMode="auto">
          <a:xfrm>
            <a:off x="538162" y="989410"/>
            <a:ext cx="4004890" cy="4800600"/>
          </a:xfrm>
          <a:prstGeom prst="rect">
            <a:avLst/>
          </a:prstGeom>
          <a:noFill/>
          <a:ln w="12700">
            <a:solidFill>
              <a:schemeClr val="tx1"/>
            </a:solid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pPr>
              <a:lnSpc>
                <a:spcPct val="80000"/>
              </a:lnSpc>
              <a:buFontTx/>
              <a:buNone/>
            </a:pPr>
            <a:r>
              <a:rPr lang="en-US" altLang="en-US" sz="2400" kern="0" dirty="0"/>
              <a:t>FULLY_ASSOCIATIVE.</a:t>
            </a:r>
          </a:p>
          <a:p>
            <a:pPr>
              <a:lnSpc>
                <a:spcPct val="80000"/>
              </a:lnSpc>
            </a:pPr>
            <a:r>
              <a:rPr lang="en-US" altLang="en-US" sz="2400" kern="0" dirty="0"/>
              <a:t>Advantages:</a:t>
            </a:r>
          </a:p>
          <a:p>
            <a:pPr>
              <a:lnSpc>
                <a:spcPct val="80000"/>
              </a:lnSpc>
              <a:buClr>
                <a:srgbClr val="FFFF66"/>
              </a:buClr>
              <a:buFont typeface="Wingdings" pitchFamily="2" charset="2"/>
              <a:buChar char="v"/>
            </a:pPr>
            <a:r>
              <a:rPr lang="en-US" altLang="en-US" sz="2400" kern="0" dirty="0"/>
              <a:t>  </a:t>
            </a:r>
            <a:r>
              <a:rPr lang="en-US" altLang="en-US" sz="2000" kern="0" dirty="0"/>
              <a:t>NO limitation in block mapping.</a:t>
            </a:r>
          </a:p>
          <a:p>
            <a:pPr>
              <a:lnSpc>
                <a:spcPct val="80000"/>
              </a:lnSpc>
              <a:buClr>
                <a:srgbClr val="FFFF66"/>
              </a:buClr>
              <a:buFont typeface="Wingdings" pitchFamily="2" charset="2"/>
              <a:buChar char="v"/>
            </a:pPr>
            <a:r>
              <a:rPr lang="en-US" altLang="en-US" sz="2000" kern="0" dirty="0"/>
              <a:t>  Possibility of using different replacement algorithms.</a:t>
            </a:r>
          </a:p>
          <a:p>
            <a:pPr>
              <a:lnSpc>
                <a:spcPct val="80000"/>
              </a:lnSpc>
              <a:buClr>
                <a:srgbClr val="FFFF66"/>
              </a:buClr>
              <a:buFont typeface="Wingdings" pitchFamily="2" charset="2"/>
              <a:buChar char="v"/>
            </a:pPr>
            <a:r>
              <a:rPr lang="en-US" altLang="en-US" sz="2000" kern="0" dirty="0"/>
              <a:t>NO relation between the number of memory blocks and cache blocks.</a:t>
            </a:r>
          </a:p>
          <a:p>
            <a:pPr>
              <a:lnSpc>
                <a:spcPct val="80000"/>
              </a:lnSpc>
              <a:buClr>
                <a:srgbClr val="FFCC00"/>
              </a:buClr>
            </a:pPr>
            <a:r>
              <a:rPr lang="en-US" altLang="en-US" sz="2000" kern="0" dirty="0"/>
              <a:t>Disadvantage:</a:t>
            </a:r>
          </a:p>
          <a:p>
            <a:pPr>
              <a:lnSpc>
                <a:spcPct val="80000"/>
              </a:lnSpc>
              <a:buClr>
                <a:srgbClr val="FFFF66"/>
              </a:buClr>
              <a:buFont typeface="Wingdings" pitchFamily="2" charset="2"/>
              <a:buChar char="v"/>
            </a:pPr>
            <a:r>
              <a:rPr lang="en-US" altLang="en-US" sz="2000" kern="0" dirty="0"/>
              <a:t>  Higher cost, because of the need to search of all tags.</a:t>
            </a:r>
          </a:p>
          <a:p>
            <a:pPr>
              <a:lnSpc>
                <a:spcPct val="80000"/>
              </a:lnSpc>
            </a:pPr>
            <a:endParaRPr lang="en-US" altLang="en-US" sz="2400" kern="0" dirty="0"/>
          </a:p>
        </p:txBody>
      </p:sp>
      <p:pic>
        <p:nvPicPr>
          <p:cNvPr id="6" name="Picture 3" descr="cache3">
            <a:extLst>
              <a:ext uri="{FF2B5EF4-FFF2-40B4-BE49-F238E27FC236}">
                <a16:creationId xmlns:a16="http://schemas.microsoft.com/office/drawing/2014/main" xmlns="" id="{3A5E66C7-71CD-46BE-812F-F488517C27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2857"/>
          <a:stretch>
            <a:fillRect/>
          </a:stretch>
        </p:blipFill>
        <p:spPr bwMode="auto">
          <a:xfrm>
            <a:off x="4572000" y="1055666"/>
            <a:ext cx="4033838" cy="4734344"/>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2609644235"/>
      </p:ext>
    </p:extLst>
  </p:cSld>
  <p:clrMapOvr>
    <a:masterClrMapping/>
  </p:clrMapOvr>
  <mc:AlternateContent xmlns:mc="http://schemas.openxmlformats.org/markup-compatibility/2006">
    <mc:Choice xmlns:p14="http://schemas.microsoft.com/office/powerpoint/2010/main" Requires="p14">
      <p:transition spd="slow" p14:dur="2000" advTm="255020"/>
    </mc:Choice>
    <mc:Fallback>
      <p:transition spd="slow" advTm="255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5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animEffect transition="in" filter="fade">
                                      <p:cBhvr>
                                        <p:cTn id="39" dur="500"/>
                                        <p:tgtEl>
                                          <p:spTgt spid="5">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0" fill="hold" display="0">
                  <p:stCondLst>
                    <p:cond delay="indefinite"/>
                  </p:stCondLst>
                  <p:endCondLst>
                    <p:cond evt="onStopAudio" delay="0">
                      <p:tgtEl>
                        <p:sldTgt/>
                      </p:tgtEl>
                    </p:cond>
                  </p:endCondLst>
                </p:cTn>
                <p:tgtEl>
                  <p:spTgt spid="3"/>
                </p:tgtEl>
              </p:cMediaNode>
            </p:audio>
          </p:childTnLst>
        </p:cTn>
      </p:par>
    </p:tnLst>
    <p:bldLst>
      <p:bldP spid="5" grpId="0" uiExpand="1" build="p" animBg="1" autoUpdateAnimBg="0"/>
    </p:bldLst>
  </p:timing>
  <p:extLst>
    <p:ext uri="{3A86A75C-4F4B-4683-9AE1-C65F6400EC91}">
      <p14:laserTraceLst xmlns:p14="http://schemas.microsoft.com/office/powerpoint/2010/main">
        <p14:tracePtLst>
          <p14:tracePt t="50798" x="6308725" y="5557838"/>
          <p14:tracePt t="50838" x="6315075" y="5557838"/>
          <p14:tracePt t="50847" x="6329363" y="5565775"/>
          <p14:tracePt t="50863" x="6337300" y="5565775"/>
          <p14:tracePt t="50878" x="6343650" y="5565775"/>
          <p14:tracePt t="50891" x="6351588" y="5565775"/>
          <p14:tracePt t="50926" x="6372225" y="5565775"/>
          <p14:tracePt t="50934" x="6386513" y="5565775"/>
          <p14:tracePt t="50950" x="6394450" y="5565775"/>
          <p14:tracePt t="50958" x="6408738" y="5565775"/>
          <p14:tracePt t="50960" x="6423025" y="5572125"/>
          <p14:tracePt t="50975" x="6437313" y="5600700"/>
          <p14:tracePt t="50992" x="6443663" y="5637213"/>
          <p14:tracePt t="51008" x="6457950" y="5657850"/>
          <p14:tracePt t="51025" x="6465888" y="5686425"/>
          <p14:tracePt t="51078" x="6465888" y="5694363"/>
          <p14:tracePt t="51086" x="6465888" y="5700713"/>
          <p14:tracePt t="51094" x="6465888" y="5708650"/>
          <p14:tracePt t="51094" x="6443663" y="5708650"/>
          <p14:tracePt t="51107" x="6386513" y="5708650"/>
          <p14:tracePt t="51124" x="6343650" y="5700713"/>
          <p14:tracePt t="51141" x="6308725" y="5665788"/>
          <p14:tracePt t="51159" x="6257925" y="5600700"/>
          <p14:tracePt t="51175" x="6229350" y="5543550"/>
          <p14:tracePt t="51191" x="6194425" y="5486400"/>
          <p14:tracePt t="51207" x="6186488" y="5465763"/>
          <p14:tracePt t="51225" x="6165850" y="5437188"/>
          <p14:tracePt t="51240" x="6129338" y="5408613"/>
          <p14:tracePt t="51258" x="6065838" y="5386388"/>
          <p14:tracePt t="51274" x="5980113" y="5351463"/>
          <p14:tracePt t="51291" x="5915025" y="5343525"/>
          <p14:tracePt t="51307" x="5886450" y="5337175"/>
          <p14:tracePt t="51324" x="5843588" y="5322888"/>
          <p14:tracePt t="51341" x="5829300" y="5314950"/>
          <p14:tracePt t="51341" x="5822950" y="5308600"/>
          <p14:tracePt t="51358" x="5786438" y="5280025"/>
          <p14:tracePt t="51374" x="5715000" y="5229225"/>
          <p14:tracePt t="51391" x="5622925" y="5157788"/>
          <p14:tracePt t="51407" x="5600700" y="5143500"/>
          <p14:tracePt t="51424" x="5565775" y="5114925"/>
          <p14:tracePt t="51441" x="5529263" y="5094288"/>
          <p14:tracePt t="51457" x="5522913" y="5080000"/>
          <p14:tracePt t="51474" x="5514975" y="5057775"/>
          <p14:tracePt t="51491" x="5514975" y="5043488"/>
          <p14:tracePt t="51507" x="5514975" y="4994275"/>
          <p14:tracePt t="51524" x="5514975" y="4951413"/>
          <p14:tracePt t="51540" x="5537200" y="4886325"/>
          <p14:tracePt t="51540" x="5551488" y="4857750"/>
          <p14:tracePt t="51558" x="5565775" y="4829175"/>
          <p14:tracePt t="51575" x="5580063" y="4808538"/>
          <p14:tracePt t="51591" x="5608638" y="4772025"/>
          <p14:tracePt t="51606" x="5665788" y="4765675"/>
          <p14:tracePt t="51624" x="5708650" y="4757738"/>
          <p14:tracePt t="51641" x="5765800" y="4737100"/>
          <p14:tracePt t="51658" x="5822950" y="4729163"/>
          <p14:tracePt t="51674" x="5857875" y="4714875"/>
          <p14:tracePt t="51691" x="5900738" y="4714875"/>
          <p14:tracePt t="51707" x="5943600" y="4714875"/>
          <p14:tracePt t="51724" x="6022975" y="4714875"/>
          <p14:tracePt t="51740" x="6080125" y="4714875"/>
          <p14:tracePt t="51757" x="6086475" y="4714875"/>
          <p14:tracePt t="51806" x="6094413" y="4714875"/>
          <p14:tracePt t="51821" x="6108700" y="4714875"/>
          <p14:tracePt t="51830" x="6115050" y="4714875"/>
          <p14:tracePt t="51838" x="6122988" y="4714875"/>
          <p14:tracePt t="51846" x="6143625" y="4737100"/>
          <p14:tracePt t="51857" x="6157913" y="4757738"/>
          <p14:tracePt t="51873" x="6172200" y="4779963"/>
          <p14:tracePt t="51891" x="6194425" y="4829175"/>
          <p14:tracePt t="51906" x="6208713" y="4857750"/>
          <p14:tracePt t="51924" x="6237288" y="4908550"/>
          <p14:tracePt t="51940" x="6257925" y="4965700"/>
          <p14:tracePt t="51957" x="6272213" y="5014913"/>
          <p14:tracePt t="51973" x="6272213" y="5080000"/>
          <p14:tracePt t="51990" x="6272213" y="5122863"/>
          <p14:tracePt t="52006" x="6272213" y="5165725"/>
          <p14:tracePt t="52024" x="6272213" y="5200650"/>
          <p14:tracePt t="52039" x="6265863" y="5222875"/>
          <p14:tracePt t="52057" x="6243638" y="5251450"/>
          <p14:tracePt t="52073" x="6200775" y="5265738"/>
          <p14:tracePt t="52090" x="6157913" y="5265738"/>
          <p14:tracePt t="52106" x="6115050" y="5280025"/>
          <p14:tracePt t="52123" x="6057900" y="5294313"/>
          <p14:tracePt t="52140" x="5994400" y="5294313"/>
          <p14:tracePt t="52157" x="5886450" y="5294313"/>
          <p14:tracePt t="52173" x="5780088" y="5294313"/>
          <p14:tracePt t="52173" x="5765800" y="5294313"/>
          <p14:tracePt t="52191" x="5722938" y="5294313"/>
          <p14:tracePt t="52206" x="5672138" y="5294313"/>
          <p14:tracePt t="52223" x="5629275" y="5294313"/>
          <p14:tracePt t="52239" x="5600700" y="5294313"/>
          <p14:tracePt t="52257" x="5594350" y="5294313"/>
          <p14:tracePt t="52273" x="5557838" y="5294313"/>
          <p14:tracePt t="52290" x="5551488" y="5294313"/>
          <p14:tracePt t="52306" x="5529263" y="5286375"/>
          <p14:tracePt t="52323" x="5508625" y="5265738"/>
          <p14:tracePt t="52340" x="5472113" y="5237163"/>
          <p14:tracePt t="52356" x="5394325" y="5200650"/>
          <p14:tracePt t="52373" x="5357813" y="5172075"/>
          <p14:tracePt t="52373" x="5351463" y="5165725"/>
          <p14:tracePt t="52391" x="5343525" y="5143500"/>
          <p14:tracePt t="52406" x="5343525" y="5114925"/>
          <p14:tracePt t="52423" x="5343525" y="5080000"/>
          <p14:tracePt t="52439" x="5343525" y="5029200"/>
          <p14:tracePt t="52456" x="5365750" y="4972050"/>
          <p14:tracePt t="52472" x="5400675" y="4914900"/>
          <p14:tracePt t="52489" x="5437188" y="4879975"/>
          <p14:tracePt t="52505" x="5486400" y="4843463"/>
          <p14:tracePt t="52523" x="5572125" y="4786313"/>
          <p14:tracePt t="52539" x="5614988" y="4751388"/>
          <p14:tracePt t="52556" x="5665788" y="4714875"/>
          <p14:tracePt t="52573" x="5680075" y="4708525"/>
          <p14:tracePt t="52589" x="5715000" y="4708525"/>
          <p14:tracePt t="52589" x="5729288" y="4708525"/>
          <p14:tracePt t="52606" x="5772150" y="4708525"/>
          <p14:tracePt t="52623" x="5829300" y="4708525"/>
          <p14:tracePt t="52639" x="5843588" y="4714875"/>
          <p14:tracePt t="52656" x="5851525" y="4714875"/>
          <p14:tracePt t="52672" x="5872163" y="4714875"/>
          <p14:tracePt t="52689" x="5886450" y="4714875"/>
          <p14:tracePt t="52705" x="5908675" y="4722813"/>
          <p14:tracePt t="52724" x="5922963" y="4722813"/>
          <p14:tracePt t="52739" x="5929313" y="4729163"/>
          <p14:tracePt t="52755" x="5957888" y="4737100"/>
          <p14:tracePt t="52773" x="5965825" y="4743450"/>
          <p14:tracePt t="52789" x="5972175" y="4765675"/>
          <p14:tracePt t="52805" x="5986463" y="4837113"/>
          <p14:tracePt t="52823" x="6008688" y="4865688"/>
          <p14:tracePt t="52839" x="6015038" y="4894263"/>
          <p14:tracePt t="52856" x="6022975" y="4922838"/>
          <p14:tracePt t="52872" x="6022975" y="4957763"/>
          <p14:tracePt t="52888" x="6022975" y="4965700"/>
          <p14:tracePt t="52905" x="6022975" y="4972050"/>
          <p14:tracePt t="52922" x="6022975" y="4986338"/>
          <p14:tracePt t="52939" x="6022975" y="4994275"/>
          <p14:tracePt t="52954" x="6022975" y="5000625"/>
          <p14:tracePt t="53198" x="6022975" y="4979988"/>
          <p14:tracePt t="53206" x="6080125" y="4872038"/>
          <p14:tracePt t="53207" x="6108700" y="4843463"/>
          <p14:tracePt t="53221" x="6208713" y="4714875"/>
          <p14:tracePt t="53239" x="6329363" y="4637088"/>
          <p14:tracePt t="53255" x="6451600" y="4565650"/>
          <p14:tracePt t="53272" x="6551613" y="4508500"/>
          <p14:tracePt t="53288" x="6694488" y="4394200"/>
          <p14:tracePt t="53305" x="6800850" y="4322763"/>
          <p14:tracePt t="53321" x="6886575" y="4257675"/>
          <p14:tracePt t="53338" x="6937375" y="4222750"/>
          <p14:tracePt t="53354" x="6994525" y="4179888"/>
          <p14:tracePt t="53371" x="7037388" y="4151313"/>
          <p14:tracePt t="53387" x="7100888" y="4122738"/>
          <p14:tracePt t="53404" x="7172325" y="4065588"/>
          <p14:tracePt t="53420" x="7286625" y="3971925"/>
          <p14:tracePt t="53439" x="7343775" y="3937000"/>
          <p14:tracePt t="53454" x="7358063" y="3929063"/>
          <p14:tracePt t="53472" x="7372350" y="3929063"/>
          <p14:tracePt t="53487" x="7386638" y="3922713"/>
          <p14:tracePt t="53505" x="7423150" y="3894138"/>
          <p14:tracePt t="53521" x="7494588" y="3886200"/>
          <p14:tracePt t="53538" x="7629525" y="3851275"/>
          <p14:tracePt t="53554" x="7758113" y="3851275"/>
          <p14:tracePt t="53571" x="7837488" y="3865563"/>
          <p14:tracePt t="53587" x="7843838" y="3871913"/>
          <p14:tracePt t="53604" x="7880350" y="3900488"/>
          <p14:tracePt t="53620" x="7886700" y="3957638"/>
          <p14:tracePt t="53620" x="7886700" y="3986213"/>
          <p14:tracePt t="53638" x="7900988" y="4037013"/>
          <p14:tracePt t="53654" x="7900988" y="4114800"/>
          <p14:tracePt t="53672" x="7900988" y="4194175"/>
          <p14:tracePt t="53687" x="7872413" y="4294188"/>
          <p14:tracePt t="53705" x="7872413" y="4314825"/>
          <p14:tracePt t="53721" x="7866063" y="4322763"/>
          <p14:tracePt t="53862" x="7866063" y="4329113"/>
          <p14:tracePt t="53870" x="7886700" y="4329113"/>
          <p14:tracePt t="53878" x="7908925" y="4329113"/>
          <p14:tracePt t="53885" x="7915275" y="4329113"/>
          <p14:tracePt t="53894" x="7951788" y="4329113"/>
          <p14:tracePt t="53904" x="7966075" y="4337050"/>
          <p14:tracePt t="53974" x="7966075" y="4357688"/>
          <p14:tracePt t="53982" x="7966075" y="4379913"/>
          <p14:tracePt t="53990" x="7929563" y="4422775"/>
          <p14:tracePt t="53996" x="7886700" y="4451350"/>
          <p14:tracePt t="54003" x="7766050" y="4537075"/>
          <p14:tracePt t="54021" x="7658100" y="4608513"/>
          <p14:tracePt t="54037" x="7600950" y="4637088"/>
          <p14:tracePt t="54053" x="7566025" y="4643438"/>
          <p14:tracePt t="54110" x="7558088" y="4643438"/>
          <p14:tracePt t="54126" x="7551738" y="4643438"/>
          <p14:tracePt t="54142" x="7537450" y="4643438"/>
          <p14:tracePt t="54150" x="7529513" y="4637088"/>
          <p14:tracePt t="54158" x="7508875" y="4614863"/>
          <p14:tracePt t="54170" x="7472363" y="4543425"/>
          <p14:tracePt t="54186" x="7408863" y="4486275"/>
          <p14:tracePt t="54204" x="7358063" y="4422775"/>
          <p14:tracePt t="54219" x="7315200" y="4365625"/>
          <p14:tracePt t="54238" x="7265988" y="4294188"/>
          <p14:tracePt t="54253" x="7108825" y="4029075"/>
          <p14:tracePt t="54271" x="6923088" y="3786188"/>
          <p14:tracePt t="54286" x="6800850" y="3551238"/>
          <p14:tracePt t="54303" x="6694488" y="3365500"/>
          <p14:tracePt t="54319" x="6615113" y="3200400"/>
          <p14:tracePt t="54337" x="6565900" y="3051175"/>
          <p14:tracePt t="54353" x="6537325" y="2965450"/>
          <p14:tracePt t="54371" x="6523038" y="2886075"/>
          <p14:tracePt t="54386" x="6486525" y="2757488"/>
          <p14:tracePt t="54403" x="6480175" y="2651125"/>
          <p14:tracePt t="54421" x="6465888" y="2565400"/>
          <p14:tracePt t="54437" x="6457950" y="2543175"/>
          <p14:tracePt t="54453" x="6457950" y="2528888"/>
          <p14:tracePt t="54470" x="6443663" y="2508250"/>
          <p14:tracePt t="54486" x="6408738" y="2500313"/>
          <p14:tracePt t="54503" x="6343650" y="2493963"/>
          <p14:tracePt t="54519" x="6251575" y="2493963"/>
          <p14:tracePt t="54536" x="6129338" y="2493963"/>
          <p14:tracePt t="54553" x="5957888" y="2493963"/>
          <p14:tracePt t="54570" x="5808663" y="2457450"/>
          <p14:tracePt t="54586" x="5729288" y="2443163"/>
          <p14:tracePt t="54603" x="5708650" y="2436813"/>
          <p14:tracePt t="54678" x="5729288" y="2436813"/>
          <p14:tracePt t="54686" x="5757863" y="2436813"/>
          <p14:tracePt t="54690" x="5865813" y="2443163"/>
          <p14:tracePt t="54703" x="6008688" y="2479675"/>
          <p14:tracePt t="54719" x="6186488" y="2500313"/>
          <p14:tracePt t="54735" x="6237288" y="2536825"/>
          <p14:tracePt t="54752" x="6243638" y="2543175"/>
          <p14:tracePt t="54769" x="6243638" y="2571750"/>
          <p14:tracePt t="54785" x="6229350" y="2628900"/>
          <p14:tracePt t="54802" x="6080125" y="2765425"/>
          <p14:tracePt t="54819" x="5886450" y="2900363"/>
          <p14:tracePt t="54836" x="5686425" y="3008313"/>
          <p14:tracePt t="54852" x="5580063" y="3079750"/>
          <p14:tracePt t="54870" x="5557838" y="3086100"/>
          <p14:tracePt t="54919" x="5637213" y="3086100"/>
          <p14:tracePt t="54919" x="5772150" y="3086100"/>
          <p14:tracePt t="54927" x="5857875" y="3086100"/>
          <p14:tracePt t="54935" x="5965825" y="3086100"/>
          <p14:tracePt t="54952" x="5980113" y="3094038"/>
          <p14:tracePt t="54969" x="5980113" y="3108325"/>
          <p14:tracePt t="54986" x="5837238" y="3165475"/>
          <p14:tracePt t="55002" x="5572125" y="3236913"/>
          <p14:tracePt t="55019" x="5408613" y="3286125"/>
          <p14:tracePt t="55036" x="5308600" y="3314700"/>
          <p14:tracePt t="55052" x="5300663" y="3322638"/>
          <p14:tracePt t="55069" x="5386388" y="3343275"/>
          <p14:tracePt t="55087" x="5529263" y="3351213"/>
          <p14:tracePt t="55102" x="5600700" y="3365500"/>
          <p14:tracePt t="55150" x="5608638" y="3371850"/>
          <p14:tracePt t="55158" x="5608638" y="3379788"/>
          <p14:tracePt t="55166" x="5594350" y="3394075"/>
          <p14:tracePt t="55174" x="5465763" y="3429000"/>
          <p14:tracePt t="55186" x="5386388" y="3451225"/>
          <p14:tracePt t="55230" x="5380038" y="3465513"/>
          <p14:tracePt t="55238" x="5614988" y="3529013"/>
          <p14:tracePt t="55254" x="5757863" y="3557588"/>
          <p14:tracePt t="55254" x="5880100" y="3571875"/>
          <p14:tracePt t="55270" x="6057900" y="3636963"/>
          <p14:tracePt t="55270" x="6080125" y="3643313"/>
          <p14:tracePt t="55302" x="6080125" y="3651250"/>
          <p14:tracePt t="55303" x="6008688" y="3671888"/>
          <p14:tracePt t="55319" x="5872163" y="3671888"/>
          <p14:tracePt t="55335" x="5780088" y="3671888"/>
          <p14:tracePt t="55352" x="5772150" y="3671888"/>
          <p14:tracePt t="55406" x="5822950" y="3679825"/>
          <p14:tracePt t="55414" x="5943600" y="3694113"/>
          <p14:tracePt t="55419" x="6057900" y="3714750"/>
          <p14:tracePt t="55435" x="6072188" y="3729038"/>
          <p14:tracePt t="55486" x="6008688" y="3729038"/>
          <p14:tracePt t="55494" x="5951538" y="3729038"/>
          <p14:tracePt t="55502" x="5929313" y="3729038"/>
          <p14:tracePt t="55510" x="5908675" y="3729038"/>
          <p14:tracePt t="55630" x="5900738" y="3736975"/>
          <p14:tracePt t="55662" x="5908675" y="3736975"/>
          <p14:tracePt t="55673" x="5915025" y="3736975"/>
          <p14:tracePt t="55673" x="5922963" y="3736975"/>
          <p14:tracePt t="55685" x="5951538" y="3736975"/>
          <p14:tracePt t="55701" x="5965825" y="3736975"/>
          <p14:tracePt t="55902" x="5965825" y="3743325"/>
          <p14:tracePt t="55902" x="5957888" y="3743325"/>
          <p14:tracePt t="55918" x="5937250" y="3757613"/>
          <p14:tracePt t="55926" x="5929313" y="3757613"/>
          <p14:tracePt t="55933" x="5915025" y="3757613"/>
          <p14:tracePt t="55942" x="5886450" y="3765550"/>
          <p14:tracePt t="55950" x="5880100" y="3765550"/>
          <p14:tracePt t="57037" x="5880100" y="3800475"/>
          <p14:tracePt t="57047" x="5880100" y="3836988"/>
          <p14:tracePt t="57054" x="5880100" y="3857625"/>
          <p14:tracePt t="57062" x="5880100" y="3886200"/>
          <p14:tracePt t="57066" x="5880100" y="3908425"/>
          <p14:tracePt t="57083" x="5880100" y="3986213"/>
          <p14:tracePt t="57099" x="5880100" y="4071938"/>
          <p14:tracePt t="57115" x="5880100" y="4165600"/>
          <p14:tracePt t="57133" x="5880100" y="4251325"/>
          <p14:tracePt t="57149" x="5880100" y="4379913"/>
          <p14:tracePt t="57166" x="5880100" y="4451350"/>
          <p14:tracePt t="57183" x="5880100" y="4522788"/>
          <p14:tracePt t="57199" x="5880100" y="4594225"/>
          <p14:tracePt t="57215" x="5894388" y="4657725"/>
          <p14:tracePt t="57232" x="5900738" y="4714875"/>
          <p14:tracePt t="57249" x="5900738" y="4772025"/>
          <p14:tracePt t="57265" x="5937250" y="4829175"/>
          <p14:tracePt t="57282" x="5957888" y="4922838"/>
          <p14:tracePt t="57299" x="5986463" y="4972050"/>
          <p14:tracePt t="57316" x="6015038" y="5037138"/>
          <p14:tracePt t="57332" x="6051550" y="5108575"/>
          <p14:tracePt t="57348" x="6108700" y="5165725"/>
          <p14:tracePt t="57366" x="6137275" y="5200650"/>
          <p14:tracePt t="57382" x="6143625" y="5208588"/>
          <p14:tracePt t="57399" x="6157913" y="5222875"/>
          <p14:tracePt t="57415" x="6165850" y="5237163"/>
          <p14:tracePt t="57432" x="6172200" y="5272088"/>
          <p14:tracePt t="57448" x="6172200" y="5294313"/>
          <p14:tracePt t="57466" x="6172200" y="5337175"/>
          <p14:tracePt t="57481" x="6172200" y="5365750"/>
          <p14:tracePt t="57498" x="6172200" y="5380038"/>
          <p14:tracePt t="57515" x="6165850" y="5394325"/>
          <p14:tracePt t="57532" x="6157913" y="5400675"/>
          <p14:tracePt t="57549" x="6151563" y="5408613"/>
          <p14:tracePt t="57565" x="6108700" y="5422900"/>
          <p14:tracePt t="57582" x="6051550" y="5443538"/>
          <p14:tracePt t="57599" x="6037263" y="5443538"/>
          <p14:tracePt t="57615" x="6015038" y="5451475"/>
          <p14:tracePt t="57632" x="5994400" y="5451475"/>
          <p14:tracePt t="57648" x="5972175" y="5451475"/>
          <p14:tracePt t="57666" x="5957888" y="5451475"/>
          <p14:tracePt t="57682" x="5915025" y="5451475"/>
          <p14:tracePt t="57699" x="5872163" y="5451475"/>
          <p14:tracePt t="57715" x="5829300" y="5451475"/>
          <p14:tracePt t="57732" x="5786438" y="5451475"/>
          <p14:tracePt t="57748" x="5751513" y="5443538"/>
          <p14:tracePt t="57765" x="5715000" y="5437188"/>
          <p14:tracePt t="57782" x="5680075" y="5429250"/>
          <p14:tracePt t="57799" x="5651500" y="5414963"/>
          <p14:tracePt t="57815" x="5637213" y="5414963"/>
          <p14:tracePt t="57832" x="5614988" y="5394325"/>
          <p14:tracePt t="57848" x="5565775" y="5372100"/>
          <p14:tracePt t="57865" x="5551488" y="5351463"/>
          <p14:tracePt t="57881" x="5529263" y="5329238"/>
          <p14:tracePt t="57898" x="5522913" y="5314950"/>
          <p14:tracePt t="57914" x="5494338" y="5272088"/>
          <p14:tracePt t="57932" x="5486400" y="5237163"/>
          <p14:tracePt t="57948" x="5480050" y="5208588"/>
          <p14:tracePt t="57965" x="5480050" y="5157788"/>
          <p14:tracePt t="57982" x="5457825" y="5129213"/>
          <p14:tracePt t="57982" x="5457825" y="5122863"/>
          <p14:tracePt t="57998" x="5457825" y="5086350"/>
          <p14:tracePt t="58014" x="5457825" y="5072063"/>
          <p14:tracePt t="58031" x="5457825" y="5029200"/>
          <p14:tracePt t="58048" x="5457825" y="5000625"/>
          <p14:tracePt t="58065" x="5457825" y="4986338"/>
          <p14:tracePt t="58081" x="5457825" y="4957763"/>
          <p14:tracePt t="58099" x="5457825" y="4951413"/>
          <p14:tracePt t="58114" x="5472113" y="4929188"/>
          <p14:tracePt t="58132" x="5480050" y="4908550"/>
          <p14:tracePt t="58147" x="5494338" y="4886325"/>
          <p14:tracePt t="58164" x="5522913" y="4851400"/>
          <p14:tracePt t="58181" x="5543550" y="4829175"/>
          <p14:tracePt t="58181" x="5551488" y="4822825"/>
          <p14:tracePt t="58198" x="5586413" y="4800600"/>
          <p14:tracePt t="58214" x="5614988" y="4779963"/>
          <p14:tracePt t="58231" x="5629275" y="4772025"/>
          <p14:tracePt t="58247" x="5680075" y="4751388"/>
          <p14:tracePt t="58264" x="5708650" y="4743450"/>
          <p14:tracePt t="58280" x="5757863" y="4743450"/>
          <p14:tracePt t="58297" x="5808663" y="4743450"/>
          <p14:tracePt t="58314" x="5865813" y="4743450"/>
          <p14:tracePt t="58331" x="5908675" y="4737100"/>
          <p14:tracePt t="58347" x="5943600" y="4729163"/>
          <p14:tracePt t="58364" x="5965825" y="4729163"/>
          <p14:tracePt t="58380" x="5972175" y="4729163"/>
          <p14:tracePt t="58397" x="5986463" y="4729163"/>
          <p14:tracePt t="58413" x="6008688" y="4729163"/>
          <p14:tracePt t="58486" x="6015038" y="4729163"/>
          <p14:tracePt t="58494" x="6022975" y="4737100"/>
          <p14:tracePt t="58502" x="6029325" y="4743450"/>
          <p14:tracePt t="58510" x="6029325" y="4757738"/>
          <p14:tracePt t="58517" x="6037263" y="4800600"/>
          <p14:tracePt t="58530" x="6037263" y="4843463"/>
          <p14:tracePt t="58547" x="6037263" y="4879975"/>
          <p14:tracePt t="58564" x="6057900" y="4922838"/>
          <p14:tracePt t="58580" x="6057900" y="4965700"/>
          <p14:tracePt t="58597" x="6057900" y="5008563"/>
          <p14:tracePt t="58613" x="6057900" y="5043488"/>
          <p14:tracePt t="58631" x="6065838" y="5051425"/>
          <p14:tracePt t="58694" x="6065838" y="5057775"/>
          <p14:tracePt t="58701" x="6065838" y="5072063"/>
          <p14:tracePt t="58718" x="6057900" y="5086350"/>
          <p14:tracePt t="58726" x="6057900" y="5094288"/>
          <p14:tracePt t="58734" x="6051550" y="5122863"/>
          <p14:tracePt t="58748" x="6043613" y="5137150"/>
          <p14:tracePt t="58763" x="6043613" y="5151438"/>
          <p14:tracePt t="58780" x="6037263" y="5157788"/>
          <p14:tracePt t="58796" x="6037263" y="5165725"/>
          <p14:tracePt t="58813" x="6022975" y="5180013"/>
          <p14:tracePt t="58870" x="6015038" y="5186363"/>
          <p14:tracePt t="58878" x="6008688" y="5194300"/>
          <p14:tracePt t="58974" x="5994400" y="5194300"/>
          <p14:tracePt t="58990" x="5986463" y="5194300"/>
          <p14:tracePt t="59022" x="5980113" y="5194300"/>
          <p14:tracePt t="59030" x="5957888" y="5200650"/>
          <p14:tracePt t="59061" x="5951538" y="5200650"/>
          <p14:tracePt t="59078" x="5943600" y="5200650"/>
          <p14:tracePt t="59086" x="5937250" y="5200650"/>
          <p14:tracePt t="59096" x="5929313" y="5200650"/>
          <p14:tracePt t="59113" x="5915025" y="5200650"/>
          <p14:tracePt t="59150" x="5908675" y="5200650"/>
          <p14:tracePt t="59166" x="5894388" y="5200650"/>
          <p14:tracePt t="59181" x="5880100" y="5200650"/>
          <p14:tracePt t="59195" x="5872163" y="5200650"/>
          <p14:tracePt t="59198" x="5865813" y="5200650"/>
          <p14:tracePt t="59212" x="5829300" y="5214938"/>
          <p14:tracePt t="59262" x="5822950" y="5214938"/>
          <p14:tracePt t="59270" x="5800725" y="5214938"/>
          <p14:tracePt t="59276" x="5780088" y="5214938"/>
          <p14:tracePt t="59279" x="5751513" y="5214938"/>
          <p14:tracePt t="59296" x="5743575" y="5214938"/>
          <p14:tracePt t="59312" x="5722938" y="5214938"/>
          <p14:tracePt t="59358" x="5700713" y="5200650"/>
          <p14:tracePt t="59422" x="5700713" y="5194300"/>
          <p14:tracePt t="59454" x="5700713" y="5186363"/>
          <p14:tracePt t="59471" x="5700713" y="5172075"/>
          <p14:tracePt t="59486" x="5700713" y="5157788"/>
          <p14:tracePt t="59503" x="5700713" y="5151438"/>
          <p14:tracePt t="59507" x="5700713" y="5129213"/>
          <p14:tracePt t="59513" x="5700713" y="5108575"/>
          <p14:tracePt t="59529" x="5700713" y="5043488"/>
          <p14:tracePt t="59547" x="5700713" y="4986338"/>
          <p14:tracePt t="59562" x="5700713" y="4908550"/>
          <p14:tracePt t="59579" x="5700713" y="4857750"/>
          <p14:tracePt t="59595" x="5680075" y="4743450"/>
          <p14:tracePt t="59612" x="5629275" y="4579938"/>
          <p14:tracePt t="59628" x="5557838" y="4265613"/>
          <p14:tracePt t="59646" x="5522913" y="4129088"/>
          <p14:tracePt t="59662" x="5514975" y="4086225"/>
          <p14:tracePt t="59680" x="5508625" y="4065588"/>
          <p14:tracePt t="59741" x="5500688" y="4057650"/>
          <p14:tracePt t="59774" x="5494338" y="4051300"/>
          <p14:tracePt t="59782" x="5486400" y="4043363"/>
          <p14:tracePt t="59830" x="5480050" y="4037013"/>
          <p14:tracePt t="59846" x="5472113" y="4029075"/>
          <p14:tracePt t="59846" x="5451475" y="4000500"/>
          <p14:tracePt t="59862" x="5429250" y="3979863"/>
          <p14:tracePt t="59878" x="5386388" y="3922713"/>
          <p14:tracePt t="59895" x="5343525" y="3871913"/>
          <p14:tracePt t="59912" x="5329238" y="3851275"/>
          <p14:tracePt t="59928" x="5314950" y="3836988"/>
          <p14:tracePt t="59946" x="5286375" y="3808413"/>
          <p14:tracePt t="59961" x="5272088" y="3800475"/>
          <p14:tracePt t="59978" x="5265738" y="3794125"/>
          <p14:tracePt t="59995" x="5251450" y="3757613"/>
          <p14:tracePt t="60012" x="5251450" y="3736975"/>
          <p14:tracePt t="60028" x="5251450" y="3722688"/>
          <p14:tracePt t="60110" x="5243513" y="3714750"/>
          <p14:tracePt t="60150" x="5229225" y="3714750"/>
          <p14:tracePt t="60163" x="5186363" y="3714750"/>
          <p14:tracePt t="60166" x="5143500" y="3714750"/>
          <p14:tracePt t="60179" x="5086350" y="3714750"/>
          <p14:tracePt t="60195" x="5037138" y="3714750"/>
          <p14:tracePt t="60211" x="4994275" y="3714750"/>
          <p14:tracePt t="60228" x="4914900" y="3714750"/>
          <p14:tracePt t="60245" x="4822825" y="3714750"/>
          <p14:tracePt t="60261" x="4729163" y="3714750"/>
          <p14:tracePt t="60279" x="4722813" y="3714750"/>
          <p14:tracePt t="60342" x="4708525" y="3708400"/>
          <p14:tracePt t="60374" x="4700588" y="3700463"/>
          <p14:tracePt t="60382" x="4686300" y="3679825"/>
          <p14:tracePt t="60390" x="4679950" y="3671888"/>
          <p14:tracePt t="60390" x="4679950" y="3657600"/>
          <p14:tracePt t="60398" x="4665663" y="3629025"/>
          <p14:tracePt t="60411" x="4665663" y="3600450"/>
          <p14:tracePt t="60427" x="4657725" y="3557588"/>
          <p14:tracePt t="60445" x="4643438" y="3536950"/>
          <p14:tracePt t="60460" x="4643438" y="3471863"/>
          <p14:tracePt t="60478" x="4643438" y="3436938"/>
          <p14:tracePt t="60494" x="4643438" y="3386138"/>
          <p14:tracePt t="60511" x="4643438" y="3343275"/>
          <p14:tracePt t="60527" x="4643438" y="3294063"/>
          <p14:tracePt t="60545" x="4643438" y="3271838"/>
          <p14:tracePt t="60560" x="4643438" y="3265488"/>
          <p14:tracePt t="60654" x="4643438" y="3257550"/>
          <p14:tracePt t="60661" x="4651375" y="3257550"/>
          <p14:tracePt t="60663" x="4672013" y="3257550"/>
          <p14:tracePt t="60663" x="4679950" y="3257550"/>
          <p14:tracePt t="60678" x="4737100" y="3257550"/>
          <p14:tracePt t="60694" x="4800600" y="3257550"/>
          <p14:tracePt t="60711" x="4857750" y="3257550"/>
          <p14:tracePt t="60727" x="4900613" y="3257550"/>
          <p14:tracePt t="60744" x="4929188" y="3257550"/>
          <p14:tracePt t="60760" x="4957763" y="3257550"/>
          <p14:tracePt t="60778" x="4979988" y="3271838"/>
          <p14:tracePt t="60795" x="4986338" y="3271838"/>
          <p14:tracePt t="60830" x="4994275" y="3271838"/>
          <p14:tracePt t="60910" x="5008563" y="3271838"/>
          <p14:tracePt t="60934" x="5029200" y="3279775"/>
          <p14:tracePt t="60942" x="5037138" y="3279775"/>
          <p14:tracePt t="60950" x="5057775" y="3279775"/>
          <p14:tracePt t="60961" x="5072063" y="3279775"/>
          <p14:tracePt t="60977" x="5086350" y="3286125"/>
          <p14:tracePt t="60994" x="5122863" y="3314700"/>
          <p14:tracePt t="61010" x="5137150" y="3328988"/>
          <p14:tracePt t="61027" x="5151438" y="3343275"/>
          <p14:tracePt t="61044" x="5180013" y="3365500"/>
          <p14:tracePt t="61060" x="5180013" y="3379788"/>
          <p14:tracePt t="61077" x="5186363" y="3386138"/>
          <p14:tracePt t="61125" x="5186363" y="3394075"/>
          <p14:tracePt t="61134" x="5186363" y="3414713"/>
          <p14:tracePt t="61143" x="5194300" y="3422650"/>
          <p14:tracePt t="61156" x="5200650" y="3436938"/>
          <p14:tracePt t="61160" x="5208588" y="3457575"/>
          <p14:tracePt t="61177" x="5222875" y="3471863"/>
          <p14:tracePt t="61193" x="5222875" y="3486150"/>
          <p14:tracePt t="61210" x="5222875" y="3500438"/>
          <p14:tracePt t="61227" x="5237163" y="3536950"/>
          <p14:tracePt t="61243" x="5237163" y="3565525"/>
          <p14:tracePt t="61260" x="5257800" y="3614738"/>
          <p14:tracePt t="61276" x="5272088" y="3651250"/>
          <p14:tracePt t="61276" x="5272088" y="3665538"/>
          <p14:tracePt t="61294" x="5280025" y="3679825"/>
          <p14:tracePt t="61310" x="5280025" y="3694113"/>
          <p14:tracePt t="61326" x="5280025" y="3700463"/>
          <p14:tracePt t="61374" x="5280025" y="3708400"/>
          <p14:tracePt t="61382" x="5280025" y="3714750"/>
          <p14:tracePt t="61389" x="5280025" y="3729038"/>
          <p14:tracePt t="61393" x="5214938" y="3751263"/>
          <p14:tracePt t="61410" x="5094288" y="3751263"/>
          <p14:tracePt t="61427" x="4972050" y="3751263"/>
          <p14:tracePt t="61443" x="4879975" y="3751263"/>
          <p14:tracePt t="61460" x="4837113" y="3751263"/>
          <p14:tracePt t="61476" x="4800600" y="3751263"/>
          <p14:tracePt t="61493" x="4786313" y="3751263"/>
          <p14:tracePt t="61509" x="4743450" y="3736975"/>
          <p14:tracePt t="61526" x="4722813" y="3708400"/>
          <p14:tracePt t="61543" x="4708525" y="3700463"/>
          <p14:tracePt t="61582" x="4700588" y="3694113"/>
          <p14:tracePt t="61598" x="4700588" y="3679825"/>
          <p14:tracePt t="61606" x="4700588" y="3665538"/>
          <p14:tracePt t="61614" x="4700588" y="3614738"/>
          <p14:tracePt t="61626" x="4700588" y="3565525"/>
          <p14:tracePt t="61642" x="4708525" y="3494088"/>
          <p14:tracePt t="61660" x="4729163" y="3451225"/>
          <p14:tracePt t="61676" x="4737100" y="3400425"/>
          <p14:tracePt t="61693" x="4737100" y="3394075"/>
          <p14:tracePt t="61709" x="4737100" y="3386138"/>
          <p14:tracePt t="61774" x="4757738" y="3379788"/>
          <p14:tracePt t="61782" x="4808538" y="3379788"/>
          <p14:tracePt t="61785" x="4843463" y="3379788"/>
          <p14:tracePt t="61793" x="4908550" y="3379788"/>
          <p14:tracePt t="61809" x="4965700" y="3394075"/>
          <p14:tracePt t="61826" x="5000625" y="3400425"/>
          <p14:tracePt t="61842" x="5022850" y="3408363"/>
          <p14:tracePt t="61860" x="5072063" y="3436938"/>
          <p14:tracePt t="61876" x="5094288" y="3451225"/>
          <p14:tracePt t="61893" x="5122863" y="3465513"/>
          <p14:tracePt t="61909" x="5137150" y="3479800"/>
          <p14:tracePt t="61958" x="5137150" y="3486150"/>
          <p14:tracePt t="61966" x="5143500" y="3508375"/>
          <p14:tracePt t="62046" x="5157788" y="3514725"/>
          <p14:tracePt t="62054" x="5186363" y="3514725"/>
          <p14:tracePt t="62062" x="5200650" y="3514725"/>
          <p14:tracePt t="62070" x="5272088" y="3500438"/>
          <p14:tracePt t="62078" x="5429250" y="3379788"/>
          <p14:tracePt t="62092" x="5572125" y="3251200"/>
          <p14:tracePt t="62108" x="5680075" y="3171825"/>
          <p14:tracePt t="62108" x="5737225" y="3108325"/>
          <p14:tracePt t="62126" x="5872163" y="2936875"/>
          <p14:tracePt t="62142" x="6051550" y="2743200"/>
          <p14:tracePt t="62159" x="6215063" y="2536825"/>
          <p14:tracePt t="62175" x="6365875" y="2357438"/>
          <p14:tracePt t="62191" x="6480175" y="2222500"/>
          <p14:tracePt t="62208" x="6594475" y="2079625"/>
          <p14:tracePt t="62225" x="6680200" y="1943100"/>
          <p14:tracePt t="62242" x="6729413" y="1822450"/>
          <p14:tracePt t="62259" x="6786563" y="1708150"/>
          <p14:tracePt t="62275" x="6829425" y="1622425"/>
          <p14:tracePt t="62293" x="6865938" y="1571625"/>
          <p14:tracePt t="62308" x="6886575" y="1543050"/>
          <p14:tracePt t="62326" x="6937375" y="1493838"/>
          <p14:tracePt t="62341" x="7115175" y="1350963"/>
          <p14:tracePt t="62359" x="7200900" y="1265238"/>
          <p14:tracePt t="62374" x="7243763" y="1228725"/>
          <p14:tracePt t="62391" x="7258050" y="1214438"/>
          <p14:tracePt t="62408" x="7272338" y="1214438"/>
          <p14:tracePt t="62424" x="7280275" y="1214438"/>
          <p14:tracePt t="62441" x="7286625" y="1214438"/>
          <p14:tracePt t="62494" x="7294563" y="1214438"/>
          <p14:tracePt t="62502" x="7315200" y="1214438"/>
          <p14:tracePt t="62502" x="7323138" y="1214438"/>
          <p14:tracePt t="62518" x="7343775" y="1236663"/>
          <p14:tracePt t="62526" x="7366000" y="1285875"/>
          <p14:tracePt t="62534" x="7372350" y="1328738"/>
          <p14:tracePt t="62542" x="7380288" y="1400175"/>
          <p14:tracePt t="62558" x="7380288" y="1414463"/>
          <p14:tracePt t="62574" x="7380288" y="1422400"/>
          <p14:tracePt t="62622" x="7380288" y="1428750"/>
          <p14:tracePt t="62637" x="7380288" y="1436688"/>
          <p14:tracePt t="62654" x="7380288" y="1457325"/>
          <p14:tracePt t="62671" x="7386638" y="1465263"/>
          <p14:tracePt t="62686" x="7386638" y="1471613"/>
          <p14:tracePt t="62734" x="7386638" y="1479550"/>
          <p14:tracePt t="62741" x="7386638" y="1493838"/>
          <p14:tracePt t="62742" x="7386638" y="1508125"/>
          <p14:tracePt t="62758" x="7386638" y="1522413"/>
          <p14:tracePt t="62774" x="7400925" y="1536700"/>
          <p14:tracePt t="63110" x="7408863" y="1543050"/>
          <p14:tracePt t="63118" x="7408863" y="1550988"/>
          <p14:tracePt t="63126" x="7394575" y="1585913"/>
          <p14:tracePt t="63140" x="7315200" y="1608138"/>
          <p14:tracePt t="63157" x="7186613" y="1657350"/>
          <p14:tracePt t="63175" x="7037388" y="1743075"/>
          <p14:tracePt t="63191" x="6951663" y="1800225"/>
          <p14:tracePt t="63208" x="6872288" y="1865313"/>
          <p14:tracePt t="63223" x="6829425" y="1900238"/>
          <p14:tracePt t="63241" x="6808788" y="1914525"/>
          <p14:tracePt t="63257" x="6800850" y="1922463"/>
          <p14:tracePt t="63274" x="6786563" y="1922463"/>
          <p14:tracePt t="63290" x="6765925" y="1936750"/>
          <p14:tracePt t="63307" x="6737350" y="1965325"/>
          <p14:tracePt t="63323" x="6700838" y="2000250"/>
          <p14:tracePt t="63340" x="6657975" y="2036763"/>
          <p14:tracePt t="63357" x="6586538" y="2079625"/>
          <p14:tracePt t="63357" x="6543675" y="2100263"/>
          <p14:tracePt t="63375" x="6480175" y="2108200"/>
          <p14:tracePt t="63390" x="6394450" y="2151063"/>
          <p14:tracePt t="63407" x="6308725" y="2179638"/>
          <p14:tracePt t="63423" x="6215063" y="2214563"/>
          <p14:tracePt t="63441" x="6094413" y="2257425"/>
          <p14:tracePt t="63456" x="6008688" y="2308225"/>
          <p14:tracePt t="63474" x="5937250" y="2343150"/>
          <p14:tracePt t="63489" x="5894388" y="2371725"/>
          <p14:tracePt t="63507" x="5815013" y="2428875"/>
          <p14:tracePt t="63523" x="5780088" y="2443163"/>
          <p14:tracePt t="63541" x="5772150" y="2451100"/>
          <p14:tracePt t="63646" x="5765800" y="2451100"/>
          <p14:tracePt t="63766" x="5822950" y="2436813"/>
          <p14:tracePt t="63774" x="5943600" y="2379663"/>
          <p14:tracePt t="63783" x="6072188" y="2314575"/>
          <p14:tracePt t="63790" x="6180138" y="2271713"/>
          <p14:tracePt t="63795" x="6380163" y="2193925"/>
          <p14:tracePt t="63806" x="6451600" y="2151063"/>
          <p14:tracePt t="63822" x="6508750" y="2108200"/>
          <p14:tracePt t="63840" x="6572250" y="2057400"/>
          <p14:tracePt t="63857" x="6615113" y="2036763"/>
          <p14:tracePt t="63873" x="6672263" y="2022475"/>
          <p14:tracePt t="63889" x="6751638" y="2022475"/>
          <p14:tracePt t="63906" x="6815138" y="2008188"/>
          <p14:tracePt t="63922" x="6851650" y="2000250"/>
          <p14:tracePt t="63940" x="6886575" y="2000250"/>
          <p14:tracePt t="63956" x="6908800" y="1979613"/>
          <p14:tracePt t="63973" x="6929438" y="1971675"/>
          <p14:tracePt t="63989" x="7023100" y="1957388"/>
          <p14:tracePt t="64007" x="7086600" y="1914525"/>
          <p14:tracePt t="64022" x="7172325" y="1865313"/>
          <p14:tracePt t="64040" x="7243763" y="1800225"/>
          <p14:tracePt t="64055" x="7294563" y="1751013"/>
          <p14:tracePt t="64072" x="7358063" y="1679575"/>
          <p14:tracePt t="64089" x="7394575" y="1636713"/>
          <p14:tracePt t="64107" x="7415213" y="1614488"/>
          <p14:tracePt t="64122" x="7429500" y="1600200"/>
          <p14:tracePt t="64140" x="7451725" y="1579563"/>
          <p14:tracePt t="64155" x="7486650" y="1565275"/>
          <p14:tracePt t="64173" x="7543800" y="1536700"/>
          <p14:tracePt t="64189" x="7637463" y="1508125"/>
          <p14:tracePt t="64206" x="7666038" y="1508125"/>
          <p14:tracePt t="64222" x="7686675" y="1508125"/>
          <p14:tracePt t="64283" x="0" y="0"/>
        </p14:tracePtLst>
        <p14:tracePtLst>
          <p14:tracePt t="64460" x="7700963" y="1508125"/>
          <p14:tracePt t="64822" x="7708900" y="1508125"/>
          <p14:tracePt t="64853" x="7708900" y="1514475"/>
          <p14:tracePt t="64862" x="7680325" y="1522413"/>
          <p14:tracePt t="64870" x="7651750" y="1543050"/>
          <p14:tracePt t="64878" x="7594600" y="1557338"/>
          <p14:tracePt t="64889" x="7566025" y="1557338"/>
          <p14:tracePt t="64905" x="7543800" y="1571625"/>
          <p14:tracePt t="64922" x="7523163" y="1585913"/>
          <p14:tracePt t="64937" x="7508875" y="1585913"/>
          <p14:tracePt t="64955" x="7500938" y="1585913"/>
          <p14:tracePt t="64971" x="7486650" y="1593850"/>
          <p14:tracePt t="64988" x="7472363" y="1593850"/>
          <p14:tracePt t="65004" x="7466013" y="1600200"/>
          <p14:tracePt t="65486" x="7437438" y="1614488"/>
          <p14:tracePt t="65494" x="7437438" y="1643063"/>
          <p14:tracePt t="65502" x="7429500" y="1736725"/>
          <p14:tracePt t="65511" x="7429500" y="1771650"/>
          <p14:tracePt t="65521" x="7423150" y="1828800"/>
          <p14:tracePt t="65537" x="7408863" y="1885950"/>
          <p14:tracePt t="65554" x="7408863" y="1928813"/>
          <p14:tracePt t="65570" x="7394575" y="1971675"/>
          <p14:tracePt t="65587" x="7394575" y="2014538"/>
          <p14:tracePt t="65603" x="7380288" y="2051050"/>
          <p14:tracePt t="65621" x="7380288" y="2093913"/>
          <p14:tracePt t="65636" x="7380288" y="2136775"/>
          <p14:tracePt t="65654" x="7380288" y="2208213"/>
          <p14:tracePt t="65670" x="7380288" y="2279650"/>
          <p14:tracePt t="65686" x="7380288" y="2400300"/>
          <p14:tracePt t="65704" x="7408863" y="2528888"/>
          <p14:tracePt t="65721" x="7458075" y="2665413"/>
          <p14:tracePt t="65737" x="7500938" y="2765425"/>
          <p14:tracePt t="65754" x="7529513" y="2828925"/>
          <p14:tracePt t="65770" x="7551738" y="2879725"/>
          <p14:tracePt t="65787" x="7558088" y="2936875"/>
          <p14:tracePt t="65803" x="7580313" y="3014663"/>
          <p14:tracePt t="65821" x="7594600" y="3094038"/>
          <p14:tracePt t="65837" x="7623175" y="3171825"/>
          <p14:tracePt t="65837" x="7629525" y="3200400"/>
          <p14:tracePt t="65854" x="7658100" y="3271838"/>
          <p14:tracePt t="65869" x="7686675" y="3314700"/>
          <p14:tracePt t="65887" x="7715250" y="3365500"/>
          <p14:tracePt t="65903" x="7737475" y="3386138"/>
          <p14:tracePt t="65958" x="7743825" y="3386138"/>
          <p14:tracePt t="65976" x="7751763" y="3394075"/>
          <p14:tracePt t="66102" x="7758113" y="3394075"/>
          <p14:tracePt t="66982" x="7751763" y="3394075"/>
          <p14:tracePt t="66990" x="7743825" y="3394075"/>
          <p14:tracePt t="66998" x="7737475" y="3394075"/>
          <p14:tracePt t="67003" x="7715250" y="3394075"/>
          <p14:tracePt t="67018" x="7680325" y="3394075"/>
          <p14:tracePt t="67035" x="7666038" y="3394075"/>
          <p14:tracePt t="67051" x="7637463" y="3386138"/>
          <p14:tracePt t="67069" x="7615238" y="3386138"/>
          <p14:tracePt t="67085" x="7586663" y="3386138"/>
          <p14:tracePt t="67102" x="7566025" y="3386138"/>
          <p14:tracePt t="67118" x="7551738" y="3386138"/>
          <p14:tracePt t="67135" x="7523163" y="3386138"/>
          <p14:tracePt t="67151" x="7500938" y="3386138"/>
          <p14:tracePt t="67169" x="7423150" y="3386138"/>
          <p14:tracePt t="67184" x="7358063" y="3394075"/>
          <p14:tracePt t="67202" x="7251700" y="3422650"/>
          <p14:tracePt t="67218" x="7165975" y="3443288"/>
          <p14:tracePt t="67235" x="7123113" y="3471863"/>
          <p14:tracePt t="67251" x="7100888" y="3479800"/>
          <p14:tracePt t="67268" x="7086600" y="3486150"/>
          <p14:tracePt t="67284" x="7065963" y="3500438"/>
          <p14:tracePt t="67284" x="7058025" y="3508375"/>
          <p14:tracePt t="67303" x="7037388" y="3529013"/>
          <p14:tracePt t="67317" x="7000875" y="3557588"/>
          <p14:tracePt t="67334" x="6972300" y="3608388"/>
          <p14:tracePt t="67350" x="6951663" y="3629025"/>
          <p14:tracePt t="67368" x="6937375" y="3665538"/>
          <p14:tracePt t="67384" x="6915150" y="3694113"/>
          <p14:tracePt t="67401" x="6908800" y="3722688"/>
          <p14:tracePt t="67418" x="6908800" y="3751263"/>
          <p14:tracePt t="67435" x="6900863" y="3808413"/>
          <p14:tracePt t="67450" x="6886575" y="3886200"/>
          <p14:tracePt t="67468" x="6886575" y="3965575"/>
          <p14:tracePt t="67484" x="6886575" y="4071938"/>
          <p14:tracePt t="67484" x="6886575" y="4108450"/>
          <p14:tracePt t="67502" x="6886575" y="4151313"/>
          <p14:tracePt t="67518" x="6886575" y="4229100"/>
          <p14:tracePt t="67535" x="6886575" y="4286250"/>
          <p14:tracePt t="67550" x="6886575" y="4337050"/>
          <p14:tracePt t="67568" x="6908800" y="4394200"/>
          <p14:tracePt t="67584" x="6908800" y="4443413"/>
          <p14:tracePt t="67601" x="6915150" y="4479925"/>
          <p14:tracePt t="67617" x="6929438" y="4500563"/>
          <p14:tracePt t="67634" x="6937375" y="4522788"/>
          <p14:tracePt t="67651" x="6958013" y="4551363"/>
          <p14:tracePt t="67669" x="6994525" y="4572000"/>
          <p14:tracePt t="67684" x="7008813" y="4579938"/>
          <p14:tracePt t="67700" x="7015163" y="4586288"/>
          <p14:tracePt t="67717" x="7051675" y="4600575"/>
          <p14:tracePt t="67734" x="7094538" y="4629150"/>
          <p14:tracePt t="67750" x="7115175" y="4637088"/>
          <p14:tracePt t="67767" x="7129463" y="4643438"/>
          <p14:tracePt t="67813" x="7151688" y="4643438"/>
          <p14:tracePt t="67822" x="7158038" y="4643438"/>
          <p14:tracePt t="67838" x="7165975" y="4643438"/>
          <p14:tracePt t="67982" x="7172325" y="4643438"/>
          <p14:tracePt t="68493" x="7186613" y="4643438"/>
          <p14:tracePt t="68694" x="7123113" y="4622800"/>
          <p14:tracePt t="68702" x="7000875" y="4594225"/>
          <p14:tracePt t="68710" x="6858000" y="4537075"/>
          <p14:tracePt t="68716" x="6557963" y="4408488"/>
          <p14:tracePt t="68732" x="6323013" y="4308475"/>
          <p14:tracePt t="68749" x="5965825" y="4114800"/>
          <p14:tracePt t="68765" x="5822950" y="4029075"/>
          <p14:tracePt t="68783" x="5700713" y="3914775"/>
          <p14:tracePt t="68799" x="5637213" y="3857625"/>
          <p14:tracePt t="68816" x="5557838" y="3765550"/>
          <p14:tracePt t="68832" x="5514975" y="3679825"/>
          <p14:tracePt t="68849" x="5486400" y="3600450"/>
          <p14:tracePt t="68865" x="5486400" y="3479800"/>
          <p14:tracePt t="68882" x="5486400" y="3371850"/>
          <p14:tracePt t="68898" x="5551488" y="3236913"/>
          <p14:tracePt t="68916" x="5572125" y="3165475"/>
          <p14:tracePt t="68932" x="5608638" y="3057525"/>
          <p14:tracePt t="68949" x="5614988" y="2914650"/>
          <p14:tracePt t="68965" x="5614988" y="2822575"/>
          <p14:tracePt t="68983" x="5622925" y="2771775"/>
          <p14:tracePt t="68998" x="5665788" y="2693988"/>
          <p14:tracePt t="69016" x="5700713" y="2593975"/>
          <p14:tracePt t="69032" x="5729288" y="2536825"/>
          <p14:tracePt t="69049" x="5772150" y="2451100"/>
          <p14:tracePt t="69065" x="5794375" y="2436813"/>
          <p14:tracePt t="69081" x="5808663" y="2408238"/>
          <p14:tracePt t="69118" x="5815013" y="2408238"/>
          <p14:tracePt t="69131" x="5843588" y="2408238"/>
          <p14:tracePt t="69142" x="5857875" y="2400300"/>
          <p14:tracePt t="69148" x="5865813" y="2400300"/>
          <p14:tracePt t="69165" x="5908675" y="2400300"/>
          <p14:tracePt t="69198" x="5937250" y="2386013"/>
          <p14:tracePt t="69198" x="5965825" y="2386013"/>
          <p14:tracePt t="69215" x="5972175" y="2386013"/>
          <p14:tracePt t="69326" x="5957888" y="2386013"/>
          <p14:tracePt t="69334" x="5880100" y="2386013"/>
          <p14:tracePt t="69341" x="5857875" y="2386013"/>
          <p14:tracePt t="69349" x="5786438" y="2386013"/>
          <p14:tracePt t="69364" x="5729288" y="2408238"/>
          <p14:tracePt t="69382" x="5700713" y="2414588"/>
          <p14:tracePt t="69398" x="5686425" y="2414588"/>
          <p14:tracePt t="69416" x="5680075" y="2414588"/>
          <p14:tracePt t="69431" x="5665788" y="2428875"/>
          <p14:tracePt t="69448" x="5651500" y="2428875"/>
          <p14:tracePt t="69464" x="5622925" y="2428875"/>
          <p14:tracePt t="69482" x="5600700" y="2451100"/>
          <p14:tracePt t="69498" x="5586413" y="2451100"/>
          <p14:tracePt t="69534" x="5580063" y="2451100"/>
          <p14:tracePt t="69539" x="5572125" y="2451100"/>
          <p14:tracePt t="69548" x="5557838" y="2451100"/>
          <p14:tracePt t="69565" x="5543550" y="2451100"/>
          <p14:tracePt t="69622" x="5537200" y="2451100"/>
          <p14:tracePt t="69630" x="5529263" y="2451100"/>
          <p14:tracePt t="69630" x="5508625" y="2451100"/>
          <p14:tracePt t="69750" x="5500688" y="2443163"/>
          <p14:tracePt t="69782" x="5500688" y="2436813"/>
          <p14:tracePt t="69790" x="5500688" y="2414588"/>
          <p14:tracePt t="69798" x="5508625" y="2393950"/>
          <p14:tracePt t="69804" x="5514975" y="2386013"/>
          <p14:tracePt t="69814" x="5537200" y="2379663"/>
          <p14:tracePt t="69831" x="5551488" y="2365375"/>
          <p14:tracePt t="69847" x="5565775" y="2365375"/>
          <p14:tracePt t="69864" x="5580063" y="2357438"/>
          <p14:tracePt t="69881" x="5614988" y="2357438"/>
          <p14:tracePt t="69897" x="5629275" y="2351088"/>
          <p14:tracePt t="69914" x="5643563" y="2336800"/>
          <p14:tracePt t="69930" x="5651500" y="2336800"/>
          <p14:tracePt t="69948" x="5657850" y="2336800"/>
          <p14:tracePt t="69963" x="5686425" y="2322513"/>
          <p14:tracePt t="69981" x="5700713" y="2322513"/>
          <p14:tracePt t="69997" x="5729288" y="2322513"/>
          <p14:tracePt t="70014" x="5743575" y="2314575"/>
          <p14:tracePt t="70070" x="5757863" y="2314575"/>
          <p14:tracePt t="70078" x="5765800" y="2314575"/>
          <p14:tracePt t="70086" x="5772150" y="2314575"/>
          <p14:tracePt t="70097" x="5800725" y="2314575"/>
          <p14:tracePt t="70100" x="5822950" y="2314575"/>
          <p14:tracePt t="70113" x="5843588" y="2314575"/>
          <p14:tracePt t="70130" x="5880100" y="2328863"/>
          <p14:tracePt t="70146" x="5886450" y="2328863"/>
          <p14:tracePt t="70163" x="5900738" y="2336800"/>
          <p14:tracePt t="70198" x="5908675" y="2343150"/>
          <p14:tracePt t="70199" x="5908675" y="2357438"/>
          <p14:tracePt t="70245" x="5908675" y="2365375"/>
          <p14:tracePt t="70262" x="5908675" y="2371725"/>
          <p14:tracePt t="70268" x="5872163" y="2408238"/>
          <p14:tracePt t="70280" x="5837238" y="2428875"/>
          <p14:tracePt t="70296" x="5808663" y="2428875"/>
          <p14:tracePt t="70314" x="5772150" y="2436813"/>
          <p14:tracePt t="70330" x="5729288" y="2436813"/>
          <p14:tracePt t="70347" x="5672138" y="2436813"/>
          <p14:tracePt t="70363" x="5657850" y="2436813"/>
          <p14:tracePt t="70381" x="5643563" y="2436813"/>
          <p14:tracePt t="70413" x="5629275" y="2436813"/>
          <p14:tracePt t="70414" x="5594350" y="2436813"/>
          <p14:tracePt t="70431" x="5580063" y="2436813"/>
          <p14:tracePt t="70446" x="5557838" y="2436813"/>
          <p14:tracePt t="70464" x="5551488" y="2436813"/>
          <p14:tracePt t="70480" x="5529263" y="2443163"/>
          <p14:tracePt t="70497" x="5522913" y="2451100"/>
          <p14:tracePt t="70566" x="5514975" y="2451100"/>
          <p14:tracePt t="70566" x="5508625" y="2451100"/>
          <p14:tracePt t="70582" x="5500688" y="2451100"/>
          <p14:tracePt t="70597" x="5486400" y="2451100"/>
          <p14:tracePt t="70597" x="5480050" y="2451100"/>
          <p14:tracePt t="70686" x="5472113" y="2451100"/>
          <p14:tracePt t="70718" x="5472113" y="2443163"/>
          <p14:tracePt t="70726" x="5472113" y="2428875"/>
          <p14:tracePt t="70728" x="5472113" y="2408238"/>
          <p14:tracePt t="70735" x="5480050" y="2400300"/>
          <p14:tracePt t="70746" x="5500688" y="2393950"/>
          <p14:tracePt t="70763" x="5514975" y="2393950"/>
          <p14:tracePt t="70779" x="5529263" y="2379663"/>
          <p14:tracePt t="70796" x="5543550" y="2371725"/>
          <p14:tracePt t="70812" x="5565775" y="2365375"/>
          <p14:tracePt t="70830" x="5594350" y="2365375"/>
          <p14:tracePt t="70846" x="5622925" y="2357438"/>
          <p14:tracePt t="70863" x="5665788" y="2357438"/>
          <p14:tracePt t="70879" x="5686425" y="2357438"/>
          <p14:tracePt t="70897" x="5722938" y="2357438"/>
          <p14:tracePt t="70913" x="5765800" y="2357438"/>
          <p14:tracePt t="70930" x="5794375" y="2357438"/>
          <p14:tracePt t="70946" x="5829300" y="2357438"/>
          <p14:tracePt t="70962" x="5865813" y="2357438"/>
          <p14:tracePt t="70979" x="5908675" y="2357438"/>
          <p14:tracePt t="70996" x="5929313" y="2357438"/>
          <p14:tracePt t="71013" x="5937250" y="2357438"/>
          <p14:tracePt t="71029" x="5957888" y="2357438"/>
          <p14:tracePt t="71078" x="5965825" y="2357438"/>
          <p14:tracePt t="71086" x="5986463" y="2357438"/>
          <p14:tracePt t="71095" x="6008688" y="2357438"/>
          <p14:tracePt t="71112" x="6015038" y="2357438"/>
          <p14:tracePt t="71129" x="6029325" y="2357438"/>
          <p14:tracePt t="71145" x="6043613" y="2357438"/>
          <p14:tracePt t="71163" x="6051550" y="2357438"/>
          <p14:tracePt t="71246" x="6057900" y="2357438"/>
          <p14:tracePt t="71254" x="6057900" y="2365375"/>
          <p14:tracePt t="71256" x="6057900" y="2371725"/>
          <p14:tracePt t="71262" x="6043613" y="2386013"/>
          <p14:tracePt t="71279" x="6029325" y="2393950"/>
          <p14:tracePt t="71296" x="5986463" y="2408238"/>
          <p14:tracePt t="71312" x="5937250" y="2422525"/>
          <p14:tracePt t="71329" x="5900738" y="2428875"/>
          <p14:tracePt t="71345" x="5857875" y="2443163"/>
          <p14:tracePt t="71363" x="5843588" y="2443163"/>
          <p14:tracePt t="71379" x="5808663" y="2457450"/>
          <p14:tracePt t="71422" x="5800725" y="2457450"/>
          <p14:tracePt t="71430" x="5780088" y="2457450"/>
          <p14:tracePt t="71438" x="5772150" y="2457450"/>
          <p14:tracePt t="71446" x="5757863" y="2457450"/>
          <p14:tracePt t="71446" x="5743575" y="2457450"/>
          <p14:tracePt t="71502" x="5737225" y="2457450"/>
          <p14:tracePt t="71582" x="5729288" y="2457450"/>
          <p14:tracePt t="72276" x="5772150" y="2443163"/>
          <p14:tracePt t="72286" x="5786438" y="2436813"/>
          <p14:tracePt t="72294" x="5843588" y="2414588"/>
          <p14:tracePt t="72302" x="5922963" y="2386013"/>
          <p14:tracePt t="72311" x="6051550" y="2286000"/>
          <p14:tracePt t="72327" x="6151563" y="2243138"/>
          <p14:tracePt t="72343" x="6223000" y="2200275"/>
          <p14:tracePt t="72361" x="6294438" y="2165350"/>
          <p14:tracePt t="72378" x="6457950" y="2100263"/>
          <p14:tracePt t="72393" x="6515100" y="2057400"/>
          <p14:tracePt t="72411" x="6586538" y="2014538"/>
          <p14:tracePt t="72427" x="6665913" y="1965325"/>
          <p14:tracePt t="72444" x="6723063" y="1928813"/>
          <p14:tracePt t="72461" x="6780213" y="1900238"/>
          <p14:tracePt t="72477" x="6900863" y="1836738"/>
          <p14:tracePt t="72493" x="6943725" y="1785938"/>
          <p14:tracePt t="72511" x="6986588" y="1736725"/>
          <p14:tracePt t="72527" x="7008813" y="1700213"/>
          <p14:tracePt t="72544" x="7037388" y="1671638"/>
          <p14:tracePt t="72560" x="7058025" y="1643063"/>
          <p14:tracePt t="72577" x="7100888" y="1608138"/>
          <p14:tracePt t="72593" x="7137400" y="1571625"/>
          <p14:tracePt t="72610" x="7172325" y="1550988"/>
          <p14:tracePt t="72626" x="7186613" y="1543050"/>
          <p14:tracePt t="72644" x="7200900" y="1536700"/>
          <p14:tracePt t="72660" x="7243763" y="1514475"/>
          <p14:tracePt t="72702" x="7258050" y="1500188"/>
          <p14:tracePt t="72766" x="7265988" y="1500188"/>
          <p14:tracePt t="72814" x="7251700" y="1536700"/>
          <p14:tracePt t="72822" x="7229475" y="1557338"/>
          <p14:tracePt t="72830" x="7194550" y="1593850"/>
          <p14:tracePt t="72843" x="7172325" y="1608138"/>
          <p14:tracePt t="72859" x="7137400" y="1636713"/>
          <p14:tracePt t="72876" x="7086600" y="1685925"/>
          <p14:tracePt t="72893" x="7023100" y="1743075"/>
          <p14:tracePt t="72910" x="6965950" y="1785938"/>
          <p14:tracePt t="72926" x="6894513" y="1836738"/>
          <p14:tracePt t="72944" x="6880225" y="1843088"/>
          <p14:tracePt t="72959" x="6843713" y="1865313"/>
          <p14:tracePt t="72977" x="6837363" y="1879600"/>
          <p14:tracePt t="72993" x="6800850" y="1908175"/>
          <p14:tracePt t="73011" x="6772275" y="1943100"/>
          <p14:tracePt t="73026" x="6708775" y="1985963"/>
          <p14:tracePt t="73043" x="6608763" y="2065338"/>
          <p14:tracePt t="73059" x="6515100" y="2136775"/>
          <p14:tracePt t="73076" x="6443663" y="2185988"/>
          <p14:tracePt t="73092" x="6372225" y="2236788"/>
          <p14:tracePt t="73110" x="6357938" y="2243138"/>
          <p14:tracePt t="73126" x="6351588" y="2251075"/>
          <p14:tracePt t="73143" x="6323013" y="2257425"/>
          <p14:tracePt t="73159" x="6315075" y="2265363"/>
          <p14:tracePt t="73310" x="6300788" y="2271713"/>
          <p14:tracePt t="73558" x="6308725" y="2271713"/>
          <p14:tracePt t="73565" x="6323013" y="2279650"/>
          <p14:tracePt t="75886" x="6343650" y="2279650"/>
          <p14:tracePt t="76078" x="6351588" y="2279650"/>
          <p14:tracePt t="83462" x="6357938" y="2279650"/>
          <p14:tracePt t="83470" x="6357938" y="2271713"/>
          <p14:tracePt t="83477" x="6357938" y="2265363"/>
          <p14:tracePt t="83495" x="6357938" y="2257425"/>
          <p14:tracePt t="83498" x="6365875" y="2228850"/>
          <p14:tracePt t="84398" x="6365875" y="2236788"/>
          <p14:tracePt t="84414" x="6365875" y="2257425"/>
          <p14:tracePt t="84426" x="6365875" y="2265363"/>
          <p14:tracePt t="84427" x="6365875" y="2271713"/>
          <p14:tracePt t="84444" x="6357938" y="2286000"/>
          <p14:tracePt t="84460" x="6351588" y="2300288"/>
          <p14:tracePt t="84476" x="6343650" y="2308225"/>
          <p14:tracePt t="84534" x="6315075" y="2322513"/>
          <p14:tracePt t="84541" x="6308725" y="2328863"/>
          <p14:tracePt t="84550" x="6286500" y="2351088"/>
          <p14:tracePt t="84559" x="6243638" y="2386013"/>
          <p14:tracePt t="84576" x="6215063" y="2400300"/>
          <p14:tracePt t="84593" x="6143625" y="2422525"/>
          <p14:tracePt t="84610" x="6108700" y="2436813"/>
          <p14:tracePt t="84627" x="6086475" y="2443163"/>
          <p14:tracePt t="84643" x="6043613" y="2471738"/>
          <p14:tracePt t="84659" x="5972175" y="2493963"/>
          <p14:tracePt t="84676" x="5886450" y="2500313"/>
          <p14:tracePt t="84693" x="5800725" y="2543175"/>
          <p14:tracePt t="84710" x="5757863" y="2551113"/>
          <p14:tracePt t="84726" x="5715000" y="2557463"/>
          <p14:tracePt t="84742" x="5686425" y="2565400"/>
          <p14:tracePt t="84759" x="5665788" y="2579688"/>
          <p14:tracePt t="84776" x="5629275" y="2586038"/>
          <p14:tracePt t="84793" x="5586413" y="2593975"/>
          <p14:tracePt t="84809" x="5551488" y="2593975"/>
          <p14:tracePt t="84826" x="5522913" y="2593975"/>
          <p14:tracePt t="84842" x="5508625" y="2593975"/>
          <p14:tracePt t="84859" x="5472113" y="2593975"/>
          <p14:tracePt t="84876" x="5465763" y="2593975"/>
          <p14:tracePt t="84942" x="5457825" y="2593975"/>
          <p14:tracePt t="84949" x="5437188" y="2593975"/>
          <p14:tracePt t="84957" x="5429250" y="2586038"/>
          <p14:tracePt t="84958" x="5414963" y="2571750"/>
          <p14:tracePt t="84975" x="5394325" y="2565400"/>
          <p14:tracePt t="84993" x="5380038" y="2557463"/>
          <p14:tracePt t="85009" x="5357813" y="2528888"/>
          <p14:tracePt t="85026" x="5351463" y="2522538"/>
          <p14:tracePt t="85042" x="5337175" y="2514600"/>
          <p14:tracePt t="85059" x="5308600" y="2493963"/>
          <p14:tracePt t="85075" x="5300663" y="2457450"/>
          <p14:tracePt t="85093" x="5300663" y="2443163"/>
          <p14:tracePt t="85109" x="5294313" y="2422525"/>
          <p14:tracePt t="85126" x="5294313" y="2414588"/>
          <p14:tracePt t="85166" x="5294313" y="2408238"/>
          <p14:tracePt t="85175" x="5294313" y="2386013"/>
          <p14:tracePt t="85198" x="5294313" y="2379663"/>
          <p14:tracePt t="85208" x="5308600" y="2371725"/>
          <p14:tracePt t="85214" x="5351463" y="2371725"/>
          <p14:tracePt t="85226" x="5400675" y="2365375"/>
          <p14:tracePt t="85242" x="5443538" y="2365375"/>
          <p14:tracePt t="85259" x="5472113" y="2365375"/>
          <p14:tracePt t="85275" x="5522913" y="2365375"/>
          <p14:tracePt t="85293" x="5572125" y="2365375"/>
          <p14:tracePt t="85308" x="5629275" y="2365375"/>
          <p14:tracePt t="85308" x="5665788" y="2357438"/>
          <p14:tracePt t="85327" x="5737225" y="2357438"/>
          <p14:tracePt t="85341" x="5800725" y="2357438"/>
          <p14:tracePt t="85358" x="5843588" y="2357438"/>
          <p14:tracePt t="85375" x="5857875" y="2357438"/>
          <p14:tracePt t="85391" x="5880100" y="2343150"/>
          <p14:tracePt t="85408" x="5908675" y="2343150"/>
          <p14:tracePt t="85426" x="5929313" y="2343150"/>
          <p14:tracePt t="85441" x="5951538" y="2328863"/>
          <p14:tracePt t="85458" x="5965825" y="2328863"/>
          <p14:tracePt t="85475" x="5972175" y="2328863"/>
          <p14:tracePt t="85492" x="5980113" y="2328863"/>
          <p14:tracePt t="85508" x="6000750" y="2328863"/>
          <p14:tracePt t="85508" x="6022975" y="2328863"/>
          <p14:tracePt t="85526" x="6065838" y="2328863"/>
          <p14:tracePt t="85542" x="6080125" y="2336800"/>
          <p14:tracePt t="85558" x="6086475" y="2336800"/>
          <p14:tracePt t="85597" x="6094413" y="2343150"/>
          <p14:tracePt t="85613" x="6094413" y="2351088"/>
          <p14:tracePt t="85621" x="6094413" y="2365375"/>
          <p14:tracePt t="85630" x="6094413" y="2386013"/>
          <p14:tracePt t="85902" x="6086475" y="2386013"/>
          <p14:tracePt t="85910" x="6080125" y="2386013"/>
          <p14:tracePt t="85910" x="6065838" y="2386013"/>
          <p14:tracePt t="85924" x="6051550" y="2386013"/>
          <p14:tracePt t="85924" x="6022975" y="2386013"/>
          <p14:tracePt t="85942" x="6015038" y="2386013"/>
          <p14:tracePt t="85957" x="5986463" y="2386013"/>
          <p14:tracePt t="85974" x="5943600" y="2386013"/>
          <p14:tracePt t="85990" x="5915025" y="2386013"/>
          <p14:tracePt t="86007" x="5886450" y="2386013"/>
          <p14:tracePt t="86053" x="5880100" y="2386013"/>
          <p14:tracePt t="86070" x="5872163" y="2386013"/>
          <p14:tracePt t="86125" x="5872163" y="2379663"/>
          <p14:tracePt t="86157" x="5872163" y="2365375"/>
          <p14:tracePt t="86165" x="5900738" y="2365375"/>
          <p14:tracePt t="86168" x="5943600" y="2365375"/>
          <p14:tracePt t="86174" x="5994400" y="2351088"/>
          <p14:tracePt t="86190" x="6086475" y="2351088"/>
          <p14:tracePt t="86207" x="6186488" y="2322513"/>
          <p14:tracePt t="86223" x="6251575" y="2314575"/>
          <p14:tracePt t="86241" x="6351588" y="2279650"/>
          <p14:tracePt t="86257" x="6408738" y="2271713"/>
          <p14:tracePt t="86274" x="6457950" y="2271713"/>
          <p14:tracePt t="86290" x="6529388" y="2251075"/>
          <p14:tracePt t="86307" x="6594475" y="2222500"/>
          <p14:tracePt t="86324" x="6680200" y="2179638"/>
          <p14:tracePt t="86340" x="6715125" y="2165350"/>
          <p14:tracePt t="86357" x="6751638" y="2143125"/>
          <p14:tracePt t="86374" x="6757988" y="2136775"/>
          <p14:tracePt t="86534" x="6723063" y="2165350"/>
          <p14:tracePt t="86534" x="6694488" y="2171700"/>
          <p14:tracePt t="86557" x="6672263" y="2193925"/>
          <p14:tracePt t="86557" x="6586538" y="2243138"/>
          <p14:tracePt t="86574" x="6557963" y="2271713"/>
          <p14:tracePt t="86589" x="6494463" y="2314575"/>
          <p14:tracePt t="86607" x="6472238" y="2336800"/>
          <p14:tracePt t="86623" x="6451600" y="2351088"/>
          <p14:tracePt t="86640" x="6415088" y="2365375"/>
          <p14:tracePt t="86657" x="6408738" y="2365375"/>
          <p14:tracePt t="86674" x="6386513" y="2365375"/>
          <p14:tracePt t="86689" x="6365875" y="2365375"/>
          <p14:tracePt t="86707" x="6329363" y="2379663"/>
          <p14:tracePt t="86723" x="6308725" y="2379663"/>
          <p14:tracePt t="86740" x="6286500" y="2393950"/>
          <p14:tracePt t="86756" x="6257925" y="2393950"/>
          <p14:tracePt t="86773" x="6194425" y="2414588"/>
          <p14:tracePt t="86789" x="6129338" y="2443163"/>
          <p14:tracePt t="86807" x="6115050" y="2443163"/>
          <p14:tracePt t="86822" x="6080125" y="2451100"/>
          <p14:tracePt t="86840" x="6051550" y="2451100"/>
          <p14:tracePt t="86856" x="6029325" y="2451100"/>
          <p14:tracePt t="86873" x="6008688" y="2451100"/>
          <p14:tracePt t="86889" x="5986463" y="2451100"/>
          <p14:tracePt t="86906" x="5943600" y="2457450"/>
          <p14:tracePt t="86923" x="5908675" y="2465388"/>
          <p14:tracePt t="86940" x="5880100" y="2465388"/>
          <p14:tracePt t="86956" x="5843588" y="2465388"/>
          <p14:tracePt t="86973" x="5815013" y="2479675"/>
          <p14:tracePt t="86990" x="5786438" y="2486025"/>
          <p14:tracePt t="87005" x="5751513" y="2486025"/>
          <p14:tracePt t="87022" x="5700713" y="2486025"/>
          <p14:tracePt t="87039" x="5657850" y="2493963"/>
          <p14:tracePt t="87056" x="5614988" y="2500313"/>
          <p14:tracePt t="87074" x="5594350" y="2500313"/>
          <p14:tracePt t="87089" x="5565775" y="2500313"/>
          <p14:tracePt t="87107" x="5543550" y="2500313"/>
          <p14:tracePt t="87122" x="5529263" y="2500313"/>
          <p14:tracePt t="87140" x="5508625" y="2500313"/>
          <p14:tracePt t="87155" x="5500688" y="2500313"/>
          <p14:tracePt t="87173" x="5494338" y="2500313"/>
          <p14:tracePt t="87189" x="5465763" y="2500313"/>
          <p14:tracePt t="87206" x="5457825" y="2500313"/>
          <p14:tracePt t="87246" x="5451475" y="2500313"/>
          <p14:tracePt t="87254" x="5437188" y="2500313"/>
          <p14:tracePt t="87302" x="5429250" y="2500313"/>
          <p14:tracePt t="87310" x="5422900" y="2486025"/>
          <p14:tracePt t="87318" x="5422900" y="2479675"/>
          <p14:tracePt t="87339" x="5414963" y="2457450"/>
          <p14:tracePt t="87340" x="5408613" y="2451100"/>
          <p14:tracePt t="87356" x="5408613" y="2443163"/>
          <p14:tracePt t="87372" x="5408613" y="2428875"/>
          <p14:tracePt t="87388" x="5422900" y="2400300"/>
          <p14:tracePt t="87406" x="5437188" y="2393950"/>
          <p14:tracePt t="87422" x="5472113" y="2386013"/>
          <p14:tracePt t="87470" x="5480050" y="2379663"/>
          <p14:tracePt t="87502" x="5486400" y="2371725"/>
          <p14:tracePt t="87510" x="5494338" y="2371725"/>
          <p14:tracePt t="87524" x="5500688" y="2365375"/>
          <p14:tracePt t="87566" x="5514975" y="2357438"/>
          <p14:tracePt t="87597" x="5537200" y="2357438"/>
          <p14:tracePt t="87614" x="5543550" y="2357438"/>
          <p14:tracePt t="87629" x="5551488" y="2351088"/>
          <p14:tracePt t="87637" x="5557838" y="2343150"/>
          <p14:tracePt t="87678" x="5580063" y="2343150"/>
          <p14:tracePt t="87686" x="5586413" y="2336800"/>
          <p14:tracePt t="87718" x="5594350" y="2336800"/>
          <p14:tracePt t="87723" x="5608638" y="2328863"/>
          <p14:tracePt t="87738" x="5614988" y="2328863"/>
          <p14:tracePt t="87739" x="5622925" y="2328863"/>
          <p14:tracePt t="87754" x="5651500" y="2314575"/>
          <p14:tracePt t="87771" x="5657850" y="2314575"/>
          <p14:tracePt t="87788" x="5672138" y="2314575"/>
          <p14:tracePt t="87805" x="5700713" y="2314575"/>
          <p14:tracePt t="87823" x="5722938" y="2314575"/>
          <p14:tracePt t="87838" x="5765800" y="2314575"/>
          <p14:tracePt t="87855" x="5794375" y="2314575"/>
          <p14:tracePt t="87871" x="5837238" y="2322513"/>
          <p14:tracePt t="87888" x="5872163" y="2336800"/>
          <p14:tracePt t="87904" x="5908675" y="2351088"/>
          <p14:tracePt t="87922" x="5937250" y="2351088"/>
          <p14:tracePt t="87938" x="5951538" y="2351088"/>
          <p14:tracePt t="87955" x="5957888" y="2357438"/>
          <p14:tracePt t="87972" x="6000750" y="2371725"/>
          <p14:tracePt t="87988" x="6037263" y="2386013"/>
          <p14:tracePt t="88004" x="6051550" y="2400300"/>
          <p14:tracePt t="88004" x="6057900" y="2400300"/>
          <p14:tracePt t="88053" x="6072188" y="2408238"/>
          <p14:tracePt t="88086" x="6072188" y="2414588"/>
          <p14:tracePt t="88094" x="6072188" y="2436813"/>
          <p14:tracePt t="88102" x="6072188" y="2451100"/>
          <p14:tracePt t="88106" x="6072188" y="2457450"/>
          <p14:tracePt t="88122" x="6072188" y="2465388"/>
          <p14:tracePt t="88137" x="6065838" y="2479675"/>
          <p14:tracePt t="88155" x="6029325" y="2493963"/>
          <p14:tracePt t="88171" x="6000750" y="2493963"/>
          <p14:tracePt t="88188" x="5986463" y="2493963"/>
          <p14:tracePt t="88204" x="5980113" y="2493963"/>
          <p14:tracePt t="88204" x="5957888" y="2493963"/>
          <p14:tracePt t="88238" x="5951538" y="2493963"/>
          <p14:tracePt t="88269" x="5951538" y="2471738"/>
          <p14:tracePt t="88278" x="5951538" y="2443163"/>
          <p14:tracePt t="88283" x="5986463" y="2400300"/>
          <p14:tracePt t="88287" x="6051550" y="2365375"/>
          <p14:tracePt t="88304" x="6129338" y="2322513"/>
          <p14:tracePt t="88321" x="6215063" y="2293938"/>
          <p14:tracePt t="88337" x="6351588" y="2243138"/>
          <p14:tracePt t="88356" x="6443663" y="2222500"/>
          <p14:tracePt t="88370" x="6523038" y="2185988"/>
          <p14:tracePt t="88388" x="6594475" y="2171700"/>
          <p14:tracePt t="88404" x="6629400" y="2143125"/>
          <p14:tracePt t="88421" x="6694488" y="2100263"/>
          <p14:tracePt t="88438" x="6723063" y="2085975"/>
          <p14:tracePt t="88455" x="6757988" y="2057400"/>
          <p14:tracePt t="88470" x="6829425" y="2022475"/>
          <p14:tracePt t="88487" x="6865938" y="2000250"/>
          <p14:tracePt t="88503" x="6908800" y="1985963"/>
          <p14:tracePt t="88521" x="6937375" y="1965325"/>
          <p14:tracePt t="88537" x="6958013" y="1936750"/>
          <p14:tracePt t="88554" x="6986588" y="1928813"/>
          <p14:tracePt t="88570" x="7023100" y="1914525"/>
          <p14:tracePt t="88587" x="7058025" y="1871663"/>
          <p14:tracePt t="88603" x="7080250" y="1865313"/>
          <p14:tracePt t="88621" x="7108825" y="1851025"/>
          <p14:tracePt t="88637" x="7158038" y="1836738"/>
          <p14:tracePt t="88654" x="7186613" y="1828800"/>
          <p14:tracePt t="88670" x="7229475" y="1822450"/>
          <p14:tracePt t="88688" x="7272338" y="1808163"/>
          <p14:tracePt t="88704" x="7315200" y="1785938"/>
          <p14:tracePt t="88721" x="7351713" y="1785938"/>
          <p14:tracePt t="88736" x="7372350" y="1779588"/>
          <p14:tracePt t="88754" x="7400925" y="1779588"/>
          <p14:tracePt t="88770" x="7429500" y="1757363"/>
          <p14:tracePt t="88787" x="7451725" y="1757363"/>
          <p14:tracePt t="88803" x="7472363" y="1751013"/>
          <p14:tracePt t="88821" x="7500938" y="1728788"/>
          <p14:tracePt t="88837" x="7543800" y="1714500"/>
          <p14:tracePt t="88941" x="7551738" y="1714500"/>
          <p14:tracePt t="88950" x="7523163" y="1728788"/>
          <p14:tracePt t="88958" x="7508875" y="1743075"/>
          <p14:tracePt t="88966" x="7480300" y="1757363"/>
          <p14:tracePt t="88974" x="7429500" y="1779588"/>
          <p14:tracePt t="88986" x="7372350" y="1808163"/>
          <p14:tracePt t="89002" x="7351713" y="1822450"/>
          <p14:tracePt t="89020" x="7337425" y="1828800"/>
          <p14:tracePt t="89036" x="7300913" y="1843088"/>
          <p14:tracePt t="89054" x="7280275" y="1843088"/>
          <p14:tracePt t="89070" x="7265988" y="1843088"/>
          <p14:tracePt t="89087" x="7258050" y="1843088"/>
          <p14:tracePt t="89103" x="7229475" y="1851025"/>
          <p14:tracePt t="89119" x="7223125" y="1851025"/>
          <p14:tracePt t="89136" x="7200900" y="1851025"/>
          <p14:tracePt t="89154" x="7186613" y="1851025"/>
          <p14:tracePt t="89170" x="7180263" y="1851025"/>
          <p14:tracePt t="89187" x="7165975" y="1851025"/>
          <p14:tracePt t="89202" x="7158038" y="1851025"/>
          <p14:tracePt t="89220" x="7143750" y="1851025"/>
          <p14:tracePt t="89236" x="7108825" y="1851025"/>
          <p14:tracePt t="89253" x="7100888" y="1851025"/>
          <p14:tracePt t="89269" x="7094538" y="1843088"/>
          <p14:tracePt t="89286" x="7094538" y="1814513"/>
          <p14:tracePt t="89302" x="7094538" y="1771650"/>
          <p14:tracePt t="89319" x="7094538" y="1765300"/>
          <p14:tracePt t="89336" x="7094538" y="1757363"/>
          <p14:tracePt t="89353" x="7094538" y="1743075"/>
          <p14:tracePt t="89421" x="7094538" y="1728788"/>
          <p14:tracePt t="89526" x="7094538" y="1743075"/>
          <p14:tracePt t="89534" x="7015163" y="1871663"/>
          <p14:tracePt t="89543" x="6994525" y="1914525"/>
          <p14:tracePt t="89552" x="6923088" y="2036763"/>
          <p14:tracePt t="89569" x="6829425" y="2128838"/>
          <p14:tracePt t="89585" x="6780213" y="2143125"/>
          <p14:tracePt t="89602" x="6723063" y="2171700"/>
          <p14:tracePt t="89619" x="6615113" y="2193925"/>
          <p14:tracePt t="89635" x="6500813" y="2228850"/>
          <p14:tracePt t="89652" x="6365875" y="2265363"/>
          <p14:tracePt t="89652" x="6329363" y="2265363"/>
          <p14:tracePt t="89670" x="6180138" y="2300288"/>
          <p14:tracePt t="89686" x="6037263" y="2314575"/>
          <p14:tracePt t="89703" x="5943600" y="2322513"/>
          <p14:tracePt t="89719" x="5886450" y="2343150"/>
          <p14:tracePt t="89736" x="5857875" y="2343150"/>
          <p14:tracePt t="89752" x="5829300" y="2343150"/>
          <p14:tracePt t="89769" x="5772150" y="2343150"/>
          <p14:tracePt t="89785" x="5700713" y="2365375"/>
          <p14:tracePt t="89802" x="5608638" y="2371725"/>
          <p14:tracePt t="89818" x="5522913" y="2371725"/>
          <p14:tracePt t="89836" x="5394325" y="2408238"/>
          <p14:tracePt t="89852" x="5343525" y="2408238"/>
          <p14:tracePt t="89869" x="5257800" y="2422525"/>
          <p14:tracePt t="89885" x="5172075" y="2428875"/>
          <p14:tracePt t="89903" x="5114925" y="2457450"/>
          <p14:tracePt t="89919" x="5051425" y="2465388"/>
          <p14:tracePt t="89935" x="4951413" y="2500313"/>
          <p14:tracePt t="89951" x="4914900" y="2500313"/>
          <p14:tracePt t="89969" x="4886325" y="2508250"/>
          <p14:tracePt t="89985" x="4843463" y="2508250"/>
          <p14:tracePt t="90002" x="4800600" y="2514600"/>
          <p14:tracePt t="90018" x="4751388" y="2514600"/>
          <p14:tracePt t="90035" x="4729163" y="2514600"/>
          <p14:tracePt t="90118" x="4722813" y="2514600"/>
          <p14:tracePt t="90128" x="4722813" y="2508250"/>
          <p14:tracePt t="90132" x="4722813" y="2493963"/>
          <p14:tracePt t="90135" x="4722813" y="2465388"/>
          <p14:tracePt t="90151" x="4722813" y="2428875"/>
          <p14:tracePt t="90186" x="4722813" y="2422525"/>
          <p14:tracePt t="90206" x="4737100" y="2400300"/>
          <p14:tracePt t="90214" x="4757738" y="2386013"/>
          <p14:tracePt t="90222" x="4822825" y="2371725"/>
          <p14:tracePt t="90235" x="4872038" y="2357438"/>
          <p14:tracePt t="90251" x="4929188" y="2336800"/>
          <p14:tracePt t="90268" x="4994275" y="2314575"/>
          <p14:tracePt t="90284" x="5080000" y="2300288"/>
          <p14:tracePt t="90302" x="5086350" y="2293938"/>
          <p14:tracePt t="90318" x="5108575" y="2293938"/>
          <p14:tracePt t="90335" x="5114925" y="2286000"/>
          <p14:tracePt t="90454" x="5122863" y="2286000"/>
          <p14:tracePt t="90454" x="5151438" y="2286000"/>
          <p14:tracePt t="90470" x="5157788" y="2293938"/>
          <p14:tracePt t="90501" x="5157788" y="2300288"/>
          <p14:tracePt t="90510" x="5165725" y="2328863"/>
          <p14:tracePt t="90526" x="5165725" y="2336800"/>
          <p14:tracePt t="90542" x="5165725" y="2343150"/>
          <p14:tracePt t="90574" x="5165725" y="2357438"/>
          <p14:tracePt t="90590" x="5172075" y="2365375"/>
          <p14:tracePt t="90741" x="5172075" y="2371725"/>
          <p14:tracePt t="90774" x="5172075" y="2379663"/>
          <p14:tracePt t="91030" x="5172075" y="2386013"/>
          <p14:tracePt t="91046" x="5172075" y="2393950"/>
          <p14:tracePt t="91053" x="5165725" y="2400300"/>
          <p14:tracePt t="91060" x="5157788" y="2400300"/>
          <p14:tracePt t="91067" x="5151438" y="2408238"/>
          <p14:tracePt t="91083" x="5114925" y="2408238"/>
          <p14:tracePt t="91100" x="5108575" y="2414588"/>
          <p14:tracePt t="91116" x="5100638" y="2414588"/>
          <p14:tracePt t="91134" x="5086350" y="2414588"/>
          <p14:tracePt t="91150" x="5072063" y="2414588"/>
          <p14:tracePt t="91166" x="5065713" y="2414588"/>
          <p14:tracePt t="91184" x="5043488" y="2422525"/>
          <p14:tracePt t="91199" x="5029200" y="2422525"/>
          <p14:tracePt t="91216" x="5008563" y="2422525"/>
          <p14:tracePt t="91234" x="4994275" y="2422525"/>
          <p14:tracePt t="91250" x="4972050" y="2422525"/>
          <p14:tracePt t="91266" x="4965700" y="2422525"/>
          <p14:tracePt t="91302" x="4957763" y="2422525"/>
          <p14:tracePt t="91302" x="4951413" y="2422525"/>
          <p14:tracePt t="91317" x="4937125" y="2422525"/>
          <p14:tracePt t="91333" x="4922838" y="2422525"/>
          <p14:tracePt t="91382" x="4914900" y="2422525"/>
          <p14:tracePt t="91386" x="4900613" y="2422525"/>
          <p14:tracePt t="91406" x="4894263" y="2422525"/>
          <p14:tracePt t="91414" x="4879975" y="2422525"/>
          <p14:tracePt t="91420" x="4851400" y="2422525"/>
          <p14:tracePt t="91433" x="4837113" y="2422525"/>
          <p14:tracePt t="91450" x="4822825" y="2422525"/>
          <p14:tracePt t="91466" x="4814888" y="2414588"/>
          <p14:tracePt t="91502" x="4808538" y="2400300"/>
          <p14:tracePt t="91502" x="4808538" y="2393950"/>
          <p14:tracePt t="91502" x="4808538" y="2371725"/>
          <p14:tracePt t="91518" x="4808538" y="2365375"/>
          <p14:tracePt t="91532" x="4800600" y="2336800"/>
          <p14:tracePt t="91549" x="4800600" y="2328863"/>
          <p14:tracePt t="91566" x="4800600" y="2322513"/>
          <p14:tracePt t="91614" x="4800600" y="2314575"/>
          <p14:tracePt t="91646" x="4800600" y="2293938"/>
          <p14:tracePt t="91654" x="4808538" y="2286000"/>
          <p14:tracePt t="91662" x="4814888" y="2271713"/>
          <p14:tracePt t="91682" x="4843463" y="2265363"/>
          <p14:tracePt t="91684" x="4865688" y="2251075"/>
          <p14:tracePt t="91699" x="4879975" y="2243138"/>
          <p14:tracePt t="91717" x="4886325" y="2243138"/>
          <p14:tracePt t="91749" x="4894263" y="2243138"/>
          <p14:tracePt t="91749" x="4937125" y="2236788"/>
          <p14:tracePt t="91765" x="4957763" y="2222500"/>
          <p14:tracePt t="91783" x="4986338" y="2222500"/>
          <p14:tracePt t="91799" x="5014913" y="2222500"/>
          <p14:tracePt t="91816" x="5022850" y="2222500"/>
          <p14:tracePt t="91832" x="5043488" y="2222500"/>
          <p14:tracePt t="91849" x="5065713" y="2222500"/>
          <p14:tracePt t="91866" x="5086350" y="2222500"/>
          <p14:tracePt t="91883" x="5094288" y="2222500"/>
          <p14:tracePt t="91899" x="5114925" y="2222500"/>
          <p14:tracePt t="91916" x="5129213" y="2222500"/>
          <p14:tracePt t="91932" x="5157788" y="2228850"/>
          <p14:tracePt t="91932" x="5172075" y="2228850"/>
          <p14:tracePt t="91950" x="5194300" y="2228850"/>
          <p14:tracePt t="91966" x="5214938" y="2243138"/>
          <p14:tracePt t="91982" x="5222875" y="2243138"/>
          <p14:tracePt t="91998" x="5237163" y="2243138"/>
          <p14:tracePt t="92037" x="5243513" y="2243138"/>
          <p14:tracePt t="92044" x="5251450" y="2243138"/>
          <p14:tracePt t="92048" x="5257800" y="2251075"/>
          <p14:tracePt t="92065" x="5280025" y="2251075"/>
          <p14:tracePt t="92082" x="5286375" y="2257425"/>
          <p14:tracePt t="92098" x="5314950" y="2257425"/>
          <p14:tracePt t="92115" x="5322888" y="2265363"/>
          <p14:tracePt t="92131" x="5343525" y="2286000"/>
          <p14:tracePt t="92181" x="5357813" y="2293938"/>
          <p14:tracePt t="92230" x="5357813" y="2300288"/>
          <p14:tracePt t="92238" x="5357813" y="2314575"/>
          <p14:tracePt t="92254" x="5357813" y="2322513"/>
          <p14:tracePt t="92262" x="5357813" y="2328863"/>
          <p14:tracePt t="92293" x="5357813" y="2336800"/>
          <p14:tracePt t="92318" x="5357813" y="2351088"/>
          <p14:tracePt t="92334" x="5351463" y="2357438"/>
          <p14:tracePt t="92350" x="5343525" y="2365375"/>
          <p14:tracePt t="92389" x="5343525" y="2371725"/>
          <p14:tracePt t="92446" x="5343525" y="2393950"/>
          <p14:tracePt t="92453" x="5329238" y="2408238"/>
          <p14:tracePt t="92473" x="5322888" y="2414588"/>
          <p14:tracePt t="92510" x="5314950" y="2422525"/>
          <p14:tracePt t="92518" x="5300663" y="2436813"/>
          <p14:tracePt t="92534" x="5294313" y="2436813"/>
          <p14:tracePt t="92541" x="5286375" y="2443163"/>
          <p14:tracePt t="92566" x="5265738" y="2457450"/>
          <p14:tracePt t="92582" x="5257800" y="2465388"/>
          <p14:tracePt t="92583" x="5251450" y="2465388"/>
          <p14:tracePt t="92621" x="5243513" y="2465388"/>
          <p14:tracePt t="92630" x="5237163" y="2465388"/>
          <p14:tracePt t="92637" x="5208588" y="2465388"/>
          <p14:tracePt t="92648" x="5180013" y="2465388"/>
          <p14:tracePt t="92664" x="5151438" y="2479675"/>
          <p14:tracePt t="92682" x="5137150" y="2479675"/>
          <p14:tracePt t="92698" x="5129213" y="2479675"/>
          <p14:tracePt t="92714" x="5122863" y="2479675"/>
          <p14:tracePt t="92714" x="5114925" y="2479675"/>
          <p14:tracePt t="92750" x="5100638" y="2479675"/>
          <p14:tracePt t="92782" x="5094288" y="2479675"/>
          <p14:tracePt t="92798" x="5086350" y="2479675"/>
          <p14:tracePt t="92804" x="5080000" y="2479675"/>
          <p14:tracePt t="92821" x="5065713" y="2479675"/>
          <p14:tracePt t="92827" x="5057775" y="2479675"/>
          <p14:tracePt t="92869" x="5051425" y="2479675"/>
          <p14:tracePt t="92877" x="5043488" y="2479675"/>
          <p14:tracePt t="92885" x="5022850" y="2479675"/>
          <p14:tracePt t="92894" x="5008563" y="2479675"/>
          <p14:tracePt t="92903" x="5000625" y="2479675"/>
          <p14:tracePt t="92914" x="4979988" y="2479675"/>
          <p14:tracePt t="92931" x="4965700" y="2486025"/>
          <p14:tracePt t="92974" x="4937125" y="2486025"/>
          <p14:tracePt t="92981" x="4929188" y="2486025"/>
          <p14:tracePt t="93013" x="4922838" y="2486025"/>
          <p14:tracePt t="93021" x="4900613" y="2486025"/>
          <p14:tracePt t="93029" x="4894263" y="2486025"/>
          <p14:tracePt t="93035" x="4879975" y="2486025"/>
          <p14:tracePt t="93047" x="4857750" y="2486025"/>
          <p14:tracePt t="93064" x="4843463" y="2486025"/>
          <p14:tracePt t="93080" x="4814888" y="2486025"/>
          <p14:tracePt t="93097" x="4786313" y="2486025"/>
          <p14:tracePt t="93114" x="4772025" y="2486025"/>
          <p14:tracePt t="93130" x="4765675" y="2486025"/>
          <p14:tracePt t="93182" x="4751388" y="2486025"/>
          <p14:tracePt t="93194" x="4743450" y="2486025"/>
          <p14:tracePt t="93198" x="4737100" y="2486025"/>
          <p14:tracePt t="93201" x="4729163" y="2486025"/>
          <p14:tracePt t="93213" x="4714875" y="2486025"/>
          <p14:tracePt t="93230" x="4708525" y="2486025"/>
          <p14:tracePt t="93247" x="4694238" y="2486025"/>
          <p14:tracePt t="93263" x="4686300" y="2479675"/>
          <p14:tracePt t="93280" x="4672013" y="2471738"/>
          <p14:tracePt t="93297" x="4665663" y="2465388"/>
          <p14:tracePt t="93313" x="4657725" y="2457450"/>
          <p14:tracePt t="93330" x="4651375" y="2451100"/>
          <p14:tracePt t="93364" x="4651375" y="2443163"/>
          <p14:tracePt t="93366" x="4629150" y="2428875"/>
          <p14:tracePt t="93380" x="4629150" y="2414588"/>
          <p14:tracePt t="93396" x="4629150" y="2408238"/>
          <p14:tracePt t="93413" x="4629150" y="2400300"/>
          <p14:tracePt t="93430" x="4629150" y="2379663"/>
          <p14:tracePt t="93446" x="4629150" y="2365375"/>
          <p14:tracePt t="93463" x="4629150" y="2357438"/>
          <p14:tracePt t="93480" x="4629150" y="2343150"/>
          <p14:tracePt t="93496" x="4643438" y="2322513"/>
          <p14:tracePt t="93513" x="4672013" y="2322513"/>
          <p14:tracePt t="93531" x="4729163" y="2322513"/>
          <p14:tracePt t="93547" x="4808538" y="2322513"/>
          <p14:tracePt t="93563" x="4872038" y="2322513"/>
          <p14:tracePt t="93580" x="4937125" y="2322513"/>
          <p14:tracePt t="93580" x="4965700" y="2322513"/>
          <p14:tracePt t="93597" x="4994275" y="2322513"/>
          <p14:tracePt t="93613" x="5051425" y="2322513"/>
          <p14:tracePt t="93630" x="5094288" y="2314575"/>
          <p14:tracePt t="93646" x="5129213" y="2314575"/>
          <p14:tracePt t="93663" x="5172075" y="2314575"/>
          <p14:tracePt t="93680" x="5200650" y="2314575"/>
          <p14:tracePt t="93697" x="5237163" y="2314575"/>
          <p14:tracePt t="93713" x="5257800" y="2314575"/>
          <p14:tracePt t="93730" x="5294313" y="2314575"/>
          <p14:tracePt t="93746" x="5300663" y="2314575"/>
          <p14:tracePt t="93763" x="5322888" y="2314575"/>
          <p14:tracePt t="93779" x="5329238" y="2314575"/>
          <p14:tracePt t="93918" x="5337175" y="2314575"/>
          <p14:tracePt t="93928" x="5337175" y="2322513"/>
          <p14:tracePt t="93934" x="5337175" y="2328863"/>
          <p14:tracePt t="93950" x="5329238" y="2343150"/>
          <p14:tracePt t="93981" x="5329238" y="2357438"/>
          <p14:tracePt t="93990" x="5329238" y="2386013"/>
          <p14:tracePt t="93998" x="5329238" y="2414588"/>
          <p14:tracePt t="93998" x="5329238" y="2428875"/>
          <p14:tracePt t="94012" x="5329238" y="2486025"/>
          <p14:tracePt t="94012" x="5329238" y="2528888"/>
          <p14:tracePt t="94029" x="5329238" y="2628900"/>
          <p14:tracePt t="94045" x="5329238" y="2722563"/>
          <p14:tracePt t="94063" x="5329238" y="2828925"/>
          <p14:tracePt t="94078" x="5329238" y="2928938"/>
          <p14:tracePt t="94096" x="5329238" y="3108325"/>
          <p14:tracePt t="94112" x="5329238" y="3314700"/>
          <p14:tracePt t="94129" x="5329238" y="3586163"/>
          <p14:tracePt t="94145" x="5314950" y="3857625"/>
          <p14:tracePt t="94162" x="5286375" y="4122738"/>
          <p14:tracePt t="94179" x="5257800" y="4343400"/>
          <p14:tracePt t="94196" x="5257800" y="4486275"/>
          <p14:tracePt t="94212" x="5251450" y="4557713"/>
          <p14:tracePt t="94230" x="5237163" y="4629150"/>
          <p14:tracePt t="94245" x="5237163" y="4643438"/>
          <p14:tracePt t="94263" x="5229225" y="4679950"/>
          <p14:tracePt t="94278" x="5229225" y="4694238"/>
          <p14:tracePt t="94326" x="5229225" y="4708525"/>
          <p14:tracePt t="94334" x="5243513" y="4722813"/>
          <p14:tracePt t="94341" x="5251450" y="4722813"/>
          <p14:tracePt t="94350" x="5294313" y="4722813"/>
          <p14:tracePt t="94362" x="5337175" y="4722813"/>
          <p14:tracePt t="94379" x="5365750" y="4722813"/>
          <p14:tracePt t="94396" x="5394325" y="4743450"/>
          <p14:tracePt t="94412" x="5465763" y="4794250"/>
          <p14:tracePt t="94429" x="5665788" y="4914900"/>
          <p14:tracePt t="94445" x="5780088" y="4972050"/>
          <p14:tracePt t="94463" x="5872163" y="4972050"/>
          <p14:tracePt t="94478" x="5915025" y="4972050"/>
          <p14:tracePt t="94495" x="5937250" y="4972050"/>
          <p14:tracePt t="94511" x="5972175" y="4972050"/>
          <p14:tracePt t="94529" x="5994400" y="4972050"/>
          <p14:tracePt t="94546" x="6015038" y="4972050"/>
          <p14:tracePt t="94562" x="6051550" y="4951413"/>
          <p14:tracePt t="94578" x="6057900" y="4951413"/>
          <p14:tracePt t="94595" x="6072188" y="4951413"/>
          <p14:tracePt t="94611" x="6086475" y="4951413"/>
          <p14:tracePt t="94629" x="6100763" y="4957763"/>
          <p14:tracePt t="94798" x="6100763" y="4951413"/>
          <p14:tracePt t="94814" x="6100763" y="4929188"/>
          <p14:tracePt t="94819" x="6094413" y="4914900"/>
          <p14:tracePt t="94854" x="6086475" y="4914900"/>
          <p14:tracePt t="94861" x="6080125" y="4914900"/>
          <p14:tracePt t="94877" x="6072188" y="4908550"/>
          <p14:tracePt t="94910" x="6072188" y="4900613"/>
          <p14:tracePt t="94910" x="6072188" y="4865688"/>
          <p14:tracePt t="94926" x="6065838" y="4857750"/>
          <p14:tracePt t="94927" x="6065838" y="4837113"/>
          <p14:tracePt t="94945" x="6065838" y="4829175"/>
          <p14:tracePt t="94981" x="6065838" y="4800600"/>
          <p14:tracePt t="94982" x="6057900" y="4772025"/>
          <p14:tracePt t="94994" x="6051550" y="4765675"/>
          <p14:tracePt t="95011" x="6051550" y="4751388"/>
          <p14:tracePt t="95054" x="6051550" y="4743450"/>
          <p14:tracePt t="95061" x="6051550" y="4737100"/>
          <p14:tracePt t="95070" x="6051550" y="4714875"/>
          <p14:tracePt t="95078" x="6043613" y="4700588"/>
          <p14:tracePt t="95094" x="6043613" y="4679950"/>
          <p14:tracePt t="95110" x="6043613" y="4665663"/>
          <p14:tracePt t="95127" x="6043613" y="4643438"/>
          <p14:tracePt t="95144" x="6043613" y="4608513"/>
          <p14:tracePt t="95161" x="6037263" y="4594225"/>
          <p14:tracePt t="95318" x="6037263" y="4614863"/>
          <p14:tracePt t="95326" x="6037263" y="4622800"/>
          <p14:tracePt t="95333" x="6037263" y="4651375"/>
          <p14:tracePt t="95346" x="6051550" y="4686300"/>
          <p14:tracePt t="95360" x="6057900" y="4700588"/>
          <p14:tracePt t="95377" x="6057900" y="4722813"/>
          <p14:tracePt t="95394" x="6057900" y="4751388"/>
          <p14:tracePt t="95410" x="6072188" y="4765675"/>
          <p14:tracePt t="95427" x="6072188" y="4794250"/>
          <p14:tracePt t="95443" x="6072188" y="4814888"/>
          <p14:tracePt t="95461" x="6072188" y="4857750"/>
          <p14:tracePt t="95476" x="6094413" y="4922838"/>
          <p14:tracePt t="95494" x="6094413" y="4957763"/>
          <p14:tracePt t="95527" x="6100763" y="4979988"/>
          <p14:tracePt t="95527" x="6100763" y="5000625"/>
          <p14:tracePt t="95545" x="6100763" y="5008563"/>
          <p14:tracePt t="95560" x="6100763" y="5043488"/>
          <p14:tracePt t="95577" x="6115050" y="5072063"/>
          <p14:tracePt t="95593" x="6129338" y="5114925"/>
          <p14:tracePt t="95611" x="6137275" y="5143500"/>
          <p14:tracePt t="95626" x="6151563" y="5165725"/>
          <p14:tracePt t="95644" x="6151563" y="5180013"/>
          <p14:tracePt t="95660" x="6151563" y="5194300"/>
          <p14:tracePt t="95677" x="6151563" y="5214938"/>
          <p14:tracePt t="95725" x="6151563" y="5222875"/>
          <p14:tracePt t="95733" x="6151563" y="5237163"/>
          <p14:tracePt t="95749" x="6151563" y="5251450"/>
          <p14:tracePt t="95758" x="6151563" y="5257800"/>
          <p14:tracePt t="95774" x="6151563" y="5265738"/>
          <p14:tracePt t="95780" x="6137275" y="5280025"/>
          <p14:tracePt t="95794" x="6122988" y="5286375"/>
          <p14:tracePt t="95810" x="6100763" y="5294313"/>
          <p14:tracePt t="95827" x="6065838" y="5294313"/>
          <p14:tracePt t="95843" x="6022975" y="5300663"/>
          <p14:tracePt t="95860" x="5965825" y="5300663"/>
          <p14:tracePt t="95877" x="5915025" y="5300663"/>
          <p14:tracePt t="95893" x="5822950" y="5300663"/>
          <p14:tracePt t="95911" x="5765800" y="5300663"/>
          <p14:tracePt t="95926" x="5729288" y="5300663"/>
          <p14:tracePt t="95943" x="5700713" y="5300663"/>
          <p14:tracePt t="95959" x="5665788" y="5300663"/>
          <p14:tracePt t="95976" x="5643563" y="5300663"/>
          <p14:tracePt t="95992" x="5600700" y="5300663"/>
          <p14:tracePt t="96010" x="5557838" y="5300663"/>
          <p14:tracePt t="96026" x="5514975" y="5300663"/>
          <p14:tracePt t="96043" x="5472113" y="5300663"/>
          <p14:tracePt t="96059" x="5422900" y="5300663"/>
          <p14:tracePt t="96077" x="5357813" y="5300663"/>
          <p14:tracePt t="96093" x="5308600" y="5300663"/>
          <p14:tracePt t="96111" x="5300663" y="5300663"/>
          <p14:tracePt t="96126" x="5280025" y="5300663"/>
          <p14:tracePt t="96143" x="5257800" y="5300663"/>
          <p14:tracePt t="96159" x="5214938" y="5300663"/>
          <p14:tracePt t="96177" x="5165725" y="5300663"/>
          <p14:tracePt t="96192" x="5100638" y="5314950"/>
          <p14:tracePt t="96210" x="5043488" y="5314950"/>
          <p14:tracePt t="96226" x="5000625" y="5314950"/>
          <p14:tracePt t="96243" x="4957763" y="5314950"/>
          <p14:tracePt t="96259" x="4943475" y="5314950"/>
          <p14:tracePt t="96276" x="4929188" y="5314950"/>
          <p14:tracePt t="96293" x="4908550" y="5314950"/>
          <p14:tracePt t="96310" x="4894263" y="5314950"/>
          <p14:tracePt t="96366" x="4886325" y="5314950"/>
          <p14:tracePt t="96382" x="4879975" y="5314950"/>
          <p14:tracePt t="96389" x="4865688" y="5300663"/>
          <p14:tracePt t="96397" x="4865688" y="5214938"/>
          <p14:tracePt t="96409" x="4865688" y="5172075"/>
          <p14:tracePt t="96425" x="4857750" y="5129213"/>
          <p14:tracePt t="96443" x="4857750" y="5072063"/>
          <p14:tracePt t="96459" x="4843463" y="5029200"/>
          <p14:tracePt t="96476" x="4843463" y="4937125"/>
          <p14:tracePt t="96492" x="4843463" y="4822825"/>
          <p14:tracePt t="96492" x="4843463" y="4765675"/>
          <p14:tracePt t="96510" x="4843463" y="4700588"/>
          <p14:tracePt t="96526" x="4822825" y="4643438"/>
          <p14:tracePt t="96542" x="4822825" y="4622800"/>
          <p14:tracePt t="96558" x="4822825" y="4614863"/>
          <p14:tracePt t="96576" x="4822825" y="4594225"/>
          <p14:tracePt t="96592" x="4822825" y="4586288"/>
          <p14:tracePt t="96609" x="4822825" y="4557713"/>
          <p14:tracePt t="96625" x="4908550" y="4543425"/>
          <p14:tracePt t="96642" x="5029200" y="4543425"/>
          <p14:tracePt t="96658" x="5151438" y="4543425"/>
          <p14:tracePt t="96677" x="5257800" y="4537075"/>
          <p14:tracePt t="96692" x="5314950" y="4522788"/>
          <p14:tracePt t="96709" x="5357813" y="4522788"/>
          <p14:tracePt t="96709" x="5365750" y="4522788"/>
          <p14:tracePt t="96726" x="5400675" y="4514850"/>
          <p14:tracePt t="96741" x="5408613" y="4508500"/>
          <p14:tracePt t="96759" x="5451475" y="4508500"/>
          <p14:tracePt t="96776" x="5500688" y="4508500"/>
          <p14:tracePt t="96792" x="5586413" y="4500563"/>
          <p14:tracePt t="96808" x="5629275" y="4500563"/>
          <p14:tracePt t="96825" x="5657850" y="4486275"/>
          <p14:tracePt t="96843" x="5665788" y="4486275"/>
          <p14:tracePt t="96878" x="5672138" y="4486275"/>
          <p14:tracePt t="96878" x="5700713" y="4486275"/>
          <p14:tracePt t="96893" x="5743575" y="4486275"/>
          <p14:tracePt t="96908" x="5765800" y="4486275"/>
          <p14:tracePt t="96925" x="5857875" y="4486275"/>
          <p14:tracePt t="96943" x="5900738" y="4500563"/>
          <p14:tracePt t="96958" x="5951538" y="4514850"/>
          <p14:tracePt t="96975" x="5965825" y="4514850"/>
          <p14:tracePt t="96991" x="5972175" y="4522788"/>
          <p14:tracePt t="97029" x="5980113" y="4529138"/>
          <p14:tracePt t="97042" x="5986463" y="4537075"/>
          <p14:tracePt t="97042" x="5994400" y="4557713"/>
          <p14:tracePt t="97058" x="6008688" y="4572000"/>
          <p14:tracePt t="97074" x="6022975" y="4586288"/>
          <p14:tracePt t="97092" x="6022975" y="4622800"/>
          <p14:tracePt t="97108" x="6029325" y="4651375"/>
          <p14:tracePt t="97124" x="6029325" y="4672013"/>
          <p14:tracePt t="97142" x="6029325" y="4708525"/>
          <p14:tracePt t="97158" x="6029325" y="4743450"/>
          <p14:tracePt t="97175" x="6029325" y="4757738"/>
          <p14:tracePt t="97191" x="6029325" y="4794250"/>
          <p14:tracePt t="97207" x="6029325" y="4829175"/>
          <p14:tracePt t="97224" x="6029325" y="4865688"/>
          <p14:tracePt t="97241" x="6029325" y="4879975"/>
          <p14:tracePt t="97258" x="6029325" y="4908550"/>
          <p14:tracePt t="97275" x="6015038" y="4951413"/>
          <p14:tracePt t="97291" x="6015038" y="4957763"/>
          <p14:tracePt t="97307" x="6015038" y="4994275"/>
          <p14:tracePt t="97325" x="6008688" y="5014913"/>
          <p14:tracePt t="97325" x="6008688" y="5029200"/>
          <p14:tracePt t="97342" x="6008688" y="5057775"/>
          <p14:tracePt t="97357" x="6008688" y="5080000"/>
          <p14:tracePt t="97374" x="6008688" y="5100638"/>
          <p14:tracePt t="97390" x="6008688" y="5114925"/>
          <p14:tracePt t="97408" x="6008688" y="5129213"/>
          <p14:tracePt t="97454" x="6008688" y="5137150"/>
          <p14:tracePt t="97462" x="6008688" y="5143500"/>
          <p14:tracePt t="97478" x="6008688" y="5151438"/>
          <p14:tracePt t="97491" x="6008688" y="5172075"/>
          <p14:tracePt t="97492" x="6008688" y="5186363"/>
          <p14:tracePt t="97507" x="6008688" y="5194300"/>
          <p14:tracePt t="97525" x="6008688" y="5208588"/>
          <p14:tracePt t="97540" x="5994400" y="5229225"/>
          <p14:tracePt t="97558" x="5957888" y="5237163"/>
          <p14:tracePt t="97574" x="5900738" y="5257800"/>
          <p14:tracePt t="97591" x="5829300" y="5257800"/>
          <p14:tracePt t="97608" x="5737225" y="5257800"/>
          <p14:tracePt t="97624" x="5643563" y="5280025"/>
          <p14:tracePt t="97641" x="5557838" y="5280025"/>
          <p14:tracePt t="97658" x="5514975" y="5286375"/>
          <p14:tracePt t="97674" x="5472113" y="5308600"/>
          <p14:tracePt t="97691" x="5422900" y="5308600"/>
          <p14:tracePt t="97707" x="5372100" y="5314950"/>
          <p14:tracePt t="97724" x="5329238" y="5314950"/>
          <p14:tracePt t="97740" x="5265738" y="5329238"/>
          <p14:tracePt t="97740" x="5251450" y="5329238"/>
          <p14:tracePt t="97757" x="5172075" y="5337175"/>
          <p14:tracePt t="97774" x="5100638" y="5357813"/>
          <p14:tracePt t="97791" x="4994275" y="5372100"/>
          <p14:tracePt t="97806" x="4914900" y="5372100"/>
          <p14:tracePt t="97824" x="4894263" y="5372100"/>
          <p14:tracePt t="97840" x="4851400" y="5372100"/>
          <p14:tracePt t="97858" x="4814888" y="5372100"/>
          <p14:tracePt t="97873" x="4794250" y="5372100"/>
          <p14:tracePt t="97925" x="4772025" y="5365750"/>
          <p14:tracePt t="97933" x="4765675" y="5329238"/>
          <p14:tracePt t="97942" x="4765675" y="5265738"/>
          <p14:tracePt t="97942" x="4765675" y="5208588"/>
          <p14:tracePt t="97958" x="4765675" y="5122863"/>
          <p14:tracePt t="97973" x="4765675" y="5065713"/>
          <p14:tracePt t="97990" x="4765675" y="5037138"/>
          <p14:tracePt t="98007" x="4765675" y="5022850"/>
          <p14:tracePt t="98062" x="4765675" y="5014913"/>
          <p14:tracePt t="98069" x="4843463" y="5014913"/>
          <p14:tracePt t="98077" x="5108575" y="5051425"/>
          <p14:tracePt t="98090" x="5351463" y="5137150"/>
          <p14:tracePt t="98107" x="5586413" y="5200650"/>
          <p14:tracePt t="98123" x="5851525" y="5329238"/>
          <p14:tracePt t="98140" x="6072188" y="5422900"/>
          <p14:tracePt t="98157" x="6243638" y="5529263"/>
          <p14:tracePt t="98157" x="6337300" y="5580063"/>
          <p14:tracePt t="98174" x="6515100" y="5651500"/>
          <p14:tracePt t="98191" x="6643688" y="5672138"/>
          <p14:tracePt t="98207" x="6737350" y="5672138"/>
          <p14:tracePt t="98224" x="6851650" y="5672138"/>
          <p14:tracePt t="98240" x="7000875" y="5643563"/>
          <p14:tracePt t="98257" x="7137400" y="5580063"/>
          <p14:tracePt t="98273" x="7208838" y="5537200"/>
          <p14:tracePt t="98290" x="7265988" y="5486400"/>
          <p14:tracePt t="98306" x="7272338" y="5422900"/>
          <p14:tracePt t="98323" x="7300913" y="5314950"/>
          <p14:tracePt t="98339" x="7300913" y="5229225"/>
          <p14:tracePt t="98357" x="7300913" y="5137150"/>
          <p14:tracePt t="98373" x="7272338" y="5022850"/>
          <p14:tracePt t="98390" x="7223125" y="4957763"/>
          <p14:tracePt t="98406" x="7115175" y="4857750"/>
          <p14:tracePt t="98423" x="6965950" y="4779963"/>
          <p14:tracePt t="98440" x="6815138" y="4729163"/>
          <p14:tracePt t="98457" x="6723063" y="4708525"/>
          <p14:tracePt t="98473" x="6665913" y="4694238"/>
          <p14:tracePt t="98490" x="6629400" y="4679950"/>
          <p14:tracePt t="98506" x="6594475" y="4672013"/>
          <p14:tracePt t="98523" x="6580188" y="4672013"/>
          <p14:tracePt t="98539" x="6551613" y="4665663"/>
          <p14:tracePt t="98557" x="6515100" y="4665663"/>
          <p14:tracePt t="98572" x="6457950" y="4665663"/>
          <p14:tracePt t="98590" x="6400800" y="4665663"/>
          <p14:tracePt t="98607" x="6357938" y="4665663"/>
          <p14:tracePt t="98622" x="6308725" y="4686300"/>
          <p14:tracePt t="98639" x="6300788" y="4708525"/>
          <p14:tracePt t="98656" x="6272213" y="4772025"/>
          <p14:tracePt t="98673" x="6272213" y="4814888"/>
          <p14:tracePt t="98690" x="6265863" y="4872038"/>
          <p14:tracePt t="98706" x="6265863" y="4929188"/>
          <p14:tracePt t="98723" x="6251575" y="4965700"/>
          <p14:tracePt t="98739" x="6237288" y="5014913"/>
          <p14:tracePt t="98756" x="6237288" y="5022850"/>
          <p14:tracePt t="98772" x="6237288" y="5043488"/>
          <p14:tracePt t="98814" x="6237288" y="5051425"/>
          <p14:tracePt t="98821" x="6237288" y="5086350"/>
          <p14:tracePt t="98829" x="6237288" y="5100638"/>
          <p14:tracePt t="98839" x="6251575" y="5122863"/>
          <p14:tracePt t="98856" x="6265863" y="5151438"/>
          <p14:tracePt t="98872" x="6280150" y="5172075"/>
          <p14:tracePt t="98888" x="6286500" y="5180013"/>
          <p14:tracePt t="98905" x="6300788" y="5186363"/>
          <p14:tracePt t="98922" x="6315075" y="5200650"/>
          <p14:tracePt t="99005" x="6323013" y="5200650"/>
          <p14:tracePt t="99022" x="6343650" y="5200650"/>
          <p14:tracePt t="99029" x="6351588" y="5200650"/>
          <p14:tracePt t="99037" x="6357938" y="5200650"/>
          <p14:tracePt t="99044" x="6372225" y="5200650"/>
          <p14:tracePt t="99055" x="6408738" y="5186363"/>
          <p14:tracePt t="99072" x="6429375" y="5151438"/>
          <p14:tracePt t="99089" x="6437313" y="5122863"/>
          <p14:tracePt t="99105" x="6451600" y="5072063"/>
          <p14:tracePt t="99122" x="6465888" y="5029200"/>
          <p14:tracePt t="99138" x="6465888" y="4986338"/>
          <p14:tracePt t="99156" x="6465888" y="4951413"/>
          <p14:tracePt t="99171" x="6465888" y="4908550"/>
          <p14:tracePt t="99188" x="6465888" y="4894263"/>
          <p14:tracePt t="99205" x="6457950" y="4843463"/>
          <p14:tracePt t="99222" x="6415088" y="4814888"/>
          <p14:tracePt t="99238" x="6394450" y="4808538"/>
          <p14:tracePt t="99255" x="6372225" y="4800600"/>
          <p14:tracePt t="99271" x="6351588" y="4786313"/>
          <p14:tracePt t="99288" x="6329363" y="4765675"/>
          <p14:tracePt t="99305" x="6315075" y="4757738"/>
          <p14:tracePt t="99350" x="6308725" y="4757738"/>
          <p14:tracePt t="99381" x="6294438" y="4757738"/>
          <p14:tracePt t="99389" x="6280150" y="4757738"/>
          <p14:tracePt t="99397" x="6272213" y="4757738"/>
          <p14:tracePt t="99406" x="6265863" y="4757738"/>
          <p14:tracePt t="99454" x="6257925" y="4757738"/>
          <p14:tracePt t="99472" x="6243638" y="4757738"/>
          <p14:tracePt t="99501" x="6237288" y="4757738"/>
          <p14:tracePt t="99503" x="6223000" y="4779963"/>
          <p14:tracePt t="99521" x="6223000" y="4786313"/>
          <p14:tracePt t="99522" x="6223000" y="4829175"/>
          <p14:tracePt t="99538" x="6223000" y="4872038"/>
          <p14:tracePt t="99555" x="6223000" y="4914900"/>
          <p14:tracePt t="99571" x="6223000" y="4957763"/>
          <p14:tracePt t="99588" x="6223000" y="4994275"/>
          <p14:tracePt t="99605" x="6223000" y="5000625"/>
          <p14:tracePt t="99621" x="6223000" y="5008563"/>
          <p14:tracePt t="99677" x="6223000" y="5022850"/>
          <p14:tracePt t="99693" x="6223000" y="5029200"/>
          <p14:tracePt t="99699" x="6223000" y="5037138"/>
          <p14:tracePt t="99704" x="6229350" y="5043488"/>
          <p14:tracePt t="99720" x="6237288" y="5051425"/>
          <p14:tracePt t="99737" x="6251575" y="5057775"/>
          <p14:tracePt t="99754" x="6257925" y="5065713"/>
          <p14:tracePt t="99829" x="6265863" y="5065713"/>
          <p14:tracePt t="99845" x="6272213" y="5065713"/>
          <p14:tracePt t="99861" x="6280150" y="5065713"/>
          <p14:tracePt t="99866" x="6294438" y="5065713"/>
          <p14:tracePt t="99871" x="6308725" y="5065713"/>
          <p14:tracePt t="99888" x="6337300" y="5065713"/>
          <p14:tracePt t="99905" x="6372225" y="5051425"/>
          <p14:tracePt t="99921" x="6386513" y="5037138"/>
          <p14:tracePt t="99938" x="6400800" y="5022850"/>
          <p14:tracePt t="99989" x="6408738" y="5014913"/>
          <p14:tracePt t="100006" x="6423025" y="5000625"/>
          <p14:tracePt t="100006" x="6423025" y="4994275"/>
          <p14:tracePt t="100021" x="6429375" y="4979988"/>
          <p14:tracePt t="100038" x="6429375" y="4957763"/>
          <p14:tracePt t="100053" x="6429375" y="4922838"/>
          <p14:tracePt t="100071" x="6429375" y="4900613"/>
          <p14:tracePt t="100086" x="6429375" y="4879975"/>
          <p14:tracePt t="100104" x="6429375" y="4857750"/>
          <p14:tracePt t="100120" x="6423025" y="4829175"/>
          <p14:tracePt t="100138" x="6415088" y="4814888"/>
          <p14:tracePt t="100154" x="6394450" y="4808538"/>
          <p14:tracePt t="100171" x="6357938" y="4794250"/>
          <p14:tracePt t="100187" x="6351588" y="4794250"/>
          <p14:tracePt t="100204" x="6329363" y="4786313"/>
          <p14:tracePt t="100220" x="6323013" y="4786313"/>
          <p14:tracePt t="100220" x="6308725" y="4779963"/>
          <p14:tracePt t="100238" x="6300788" y="4779963"/>
          <p14:tracePt t="100253" x="6272213" y="4779963"/>
          <p14:tracePt t="100271" x="6265863" y="4772025"/>
          <p14:tracePt t="100413" x="6257925" y="4772025"/>
          <p14:tracePt t="100422" x="6251575" y="4786313"/>
          <p14:tracePt t="100427" x="6251575" y="4794250"/>
          <p14:tracePt t="100436" x="6251575" y="4837113"/>
          <p14:tracePt t="100454" x="6243638" y="4865688"/>
          <p14:tracePt t="100470" x="6237288" y="4872038"/>
          <p14:tracePt t="100486" x="6237288" y="4879975"/>
          <p14:tracePt t="100503" x="6237288" y="4900613"/>
          <p14:tracePt t="100519" x="6237288" y="4914900"/>
          <p14:tracePt t="100537" x="6237288" y="4943475"/>
          <p14:tracePt t="100553" x="6237288" y="4957763"/>
          <p14:tracePt t="100597" x="6237288" y="4979988"/>
          <p14:tracePt t="100614" x="6237288" y="4986338"/>
          <p14:tracePt t="100626" x="6257925" y="5014913"/>
          <p14:tracePt t="100638" x="6257925" y="5022850"/>
          <p14:tracePt t="100638" x="6272213" y="5037138"/>
          <p14:tracePt t="100652" x="6286500" y="5057775"/>
          <p14:tracePt t="100671" x="6294438" y="5080000"/>
          <p14:tracePt t="100686" x="6294438" y="5094288"/>
          <p14:tracePt t="100702" x="6315075" y="5114925"/>
          <p14:tracePt t="100742" x="6323013" y="5122863"/>
          <p14:tracePt t="100790" x="6329363" y="5122863"/>
          <p14:tracePt t="100806" x="6337300" y="5129213"/>
          <p14:tracePt t="100869" x="6343650" y="5129213"/>
          <p14:tracePt t="100884" x="6351588" y="5129213"/>
          <p14:tracePt t="100885" x="6365875" y="5108575"/>
          <p14:tracePt t="100890" x="6380163" y="5094288"/>
          <p14:tracePt t="100902" x="6386513" y="5072063"/>
          <p14:tracePt t="100919" x="6394450" y="5057775"/>
          <p14:tracePt t="100936" x="6400800" y="5029200"/>
          <p14:tracePt t="100953" x="6400800" y="5022850"/>
          <p14:tracePt t="100970" x="6400800" y="5000625"/>
          <p14:tracePt t="100986" x="6400800" y="4986338"/>
          <p14:tracePt t="101002" x="6400800" y="4957763"/>
          <p14:tracePt t="101019" x="6400800" y="4951413"/>
          <p14:tracePt t="101036" x="6400800" y="4914900"/>
          <p14:tracePt t="101052" x="6386513" y="4872038"/>
          <p14:tracePt t="101070" x="6380163" y="4865688"/>
          <p14:tracePt t="101085" x="6372225" y="4843463"/>
          <p14:tracePt t="101102" x="6365875" y="4837113"/>
          <p14:tracePt t="101158" x="6351588" y="4837113"/>
          <p14:tracePt t="101197" x="6343650" y="4837113"/>
          <p14:tracePt t="101229" x="6337300" y="4837113"/>
          <p14:tracePt t="101261" x="6323013" y="4837113"/>
          <p14:tracePt t="101269" x="6315075" y="4843463"/>
          <p14:tracePt t="101277" x="6308725" y="4851400"/>
          <p14:tracePt t="101286" x="6300788" y="4865688"/>
          <p14:tracePt t="101302" x="6294438" y="4872038"/>
          <p14:tracePt t="101319" x="6280150" y="4886325"/>
          <p14:tracePt t="101335" x="6280150" y="4894263"/>
          <p14:tracePt t="101352" x="6272213" y="4900613"/>
          <p14:tracePt t="101413" x="6265863" y="4908550"/>
          <p14:tracePt t="101421" x="6265863" y="4937125"/>
          <p14:tracePt t="101429" x="6265863" y="4943475"/>
          <p14:tracePt t="101437" x="6265863" y="4972050"/>
          <p14:tracePt t="101452" x="6265863" y="5000625"/>
          <p14:tracePt t="101468" x="6265863" y="5037138"/>
          <p14:tracePt t="101485" x="6265863" y="5072063"/>
          <p14:tracePt t="101502" x="6265863" y="5094288"/>
          <p14:tracePt t="101519" x="6265863" y="5100638"/>
          <p14:tracePt t="101535" x="6265863" y="5108575"/>
          <p14:tracePt t="101582" x="6265863" y="5114925"/>
          <p14:tracePt t="101621" x="6272213" y="5129213"/>
          <p14:tracePt t="101638" x="6280150" y="5137150"/>
          <p14:tracePt t="101685" x="6286500" y="5137150"/>
          <p14:tracePt t="101694" x="6300788" y="5137150"/>
          <p14:tracePt t="101701" x="6308725" y="5143500"/>
          <p14:tracePt t="101710" x="6315075" y="5143500"/>
          <p14:tracePt t="101718" x="6337300" y="5151438"/>
          <p14:tracePt t="101773" x="6343650" y="5151438"/>
          <p14:tracePt t="101781" x="6351588" y="5151438"/>
          <p14:tracePt t="101814" x="6357938" y="5151438"/>
          <p14:tracePt t="101941" x="6365875" y="5151438"/>
          <p14:tracePt t="102749" x="6365875" y="5137150"/>
          <p14:tracePt t="102757" x="6365875" y="5108575"/>
          <p14:tracePt t="102765" x="6365875" y="5086350"/>
          <p14:tracePt t="102770" x="6337300" y="4986338"/>
          <p14:tracePt t="102782" x="6315075" y="4879975"/>
          <p14:tracePt t="102800" x="6257925" y="4772025"/>
          <p14:tracePt t="102816" x="6208713" y="4657725"/>
          <p14:tracePt t="102833" x="6165850" y="4543425"/>
          <p14:tracePt t="102850" x="6108700" y="4343400"/>
          <p14:tracePt t="102866" x="6057900" y="4151313"/>
          <p14:tracePt t="102883" x="5965825" y="3979863"/>
          <p14:tracePt t="102899" x="5886450" y="3814763"/>
          <p14:tracePt t="102917" x="5829300" y="3694113"/>
          <p14:tracePt t="102933" x="5765800" y="3600450"/>
          <p14:tracePt t="102950" x="5737225" y="3571875"/>
          <p14:tracePt t="102966" x="5737225" y="3565525"/>
          <p14:tracePt t="102982" x="5722938" y="3543300"/>
          <p14:tracePt t="102999" x="5694363" y="3500438"/>
          <p14:tracePt t="103016" x="5686425" y="3465513"/>
          <p14:tracePt t="103032" x="5680075" y="3422650"/>
          <p14:tracePt t="103050" x="5680075" y="3394075"/>
          <p14:tracePt t="103066" x="5680075" y="3357563"/>
          <p14:tracePt t="103083" x="5680075" y="3351213"/>
          <p14:tracePt t="103100" x="5680075" y="3343275"/>
          <p14:tracePt t="103166" x="5680075" y="3336925"/>
          <p14:tracePt t="103173" x="5715000" y="3336925"/>
          <p14:tracePt t="103181" x="5722938" y="3343275"/>
          <p14:tracePt t="103188" x="5757863" y="3357563"/>
          <p14:tracePt t="103200" x="5780088" y="3365500"/>
          <p14:tracePt t="103216" x="5815013" y="3386138"/>
          <p14:tracePt t="103233" x="5851525" y="3408363"/>
          <p14:tracePt t="103249" x="5865813" y="3414713"/>
          <p14:tracePt t="103266" x="5872163" y="3414713"/>
          <p14:tracePt t="103282" x="5880100" y="3414713"/>
          <p14:tracePt t="103300" x="5894388" y="3429000"/>
          <p14:tracePt t="103316" x="5900738" y="3436938"/>
          <p14:tracePt t="103333" x="5908675" y="3436938"/>
          <p14:tracePt t="103349" x="5929313" y="3436938"/>
          <p14:tracePt t="103367" x="5943600" y="3436938"/>
          <p14:tracePt t="103382" x="5965825" y="3436938"/>
          <p14:tracePt t="103399" x="5980113" y="3436938"/>
          <p14:tracePt t="103415" x="6008688" y="3436938"/>
          <p14:tracePt t="103433" x="6022975" y="3436938"/>
          <p14:tracePt t="103449" x="6029325" y="3436938"/>
          <p14:tracePt t="103466" x="6043613" y="3436938"/>
          <p14:tracePt t="103517" x="6051550" y="3436938"/>
          <p14:tracePt t="103550" x="6057900" y="3436938"/>
          <p14:tracePt t="103693" x="6065838" y="3436938"/>
          <p14:tracePt t="103701" x="6072188" y="3443288"/>
          <p14:tracePt t="103709" x="6072188" y="3457575"/>
          <p14:tracePt t="103717" x="6072188" y="3479800"/>
          <p14:tracePt t="103725" x="6072188" y="3500438"/>
          <p14:tracePt t="103732" x="6072188" y="3529013"/>
          <p14:tracePt t="103748" x="6072188" y="3551238"/>
          <p14:tracePt t="103813" x="6072188" y="3557588"/>
          <p14:tracePt t="103823" x="6072188" y="3565525"/>
          <p14:tracePt t="103845" x="6072188" y="3579813"/>
          <p14:tracePt t="103878" x="6072188" y="3586163"/>
          <p14:tracePt t="103933" x="6072188" y="3594100"/>
          <p14:tracePt t="103941" x="6057900" y="3600450"/>
          <p14:tracePt t="103949" x="6015038" y="3600450"/>
          <p14:tracePt t="103949" x="5994400" y="3600450"/>
          <p14:tracePt t="103965" x="5929313" y="3614738"/>
          <p14:tracePt t="103982" x="5872163" y="3629025"/>
          <p14:tracePt t="103999" x="5800725" y="3643313"/>
          <p14:tracePt t="104014" x="5757863" y="3643313"/>
          <p14:tracePt t="104032" x="5715000" y="3643313"/>
          <p14:tracePt t="104048" x="5700713" y="3651250"/>
          <p14:tracePt t="104065" x="5686425" y="3651250"/>
          <p14:tracePt t="104081" x="5651500" y="3651250"/>
          <p14:tracePt t="104099" x="5608638" y="3651250"/>
          <p14:tracePt t="104115" x="5565775" y="3651250"/>
          <p14:tracePt t="104132" x="5551488" y="3651250"/>
          <p14:tracePt t="104148" x="5529263" y="3651250"/>
          <p14:tracePt t="104148" x="5522913" y="3651250"/>
          <p14:tracePt t="104166" x="5514975" y="3651250"/>
          <p14:tracePt t="104166" x="5494338" y="3651250"/>
          <p14:tracePt t="104182" x="5472113" y="3651250"/>
          <p14:tracePt t="104199" x="5443538" y="3651250"/>
          <p14:tracePt t="104245" x="5437188" y="3651250"/>
          <p14:tracePt t="104261" x="5414963" y="3651250"/>
          <p14:tracePt t="104294" x="5408613" y="3651250"/>
          <p14:tracePt t="104342" x="5400675" y="3651250"/>
          <p14:tracePt t="104356" x="5394325" y="3651250"/>
          <p14:tracePt t="104374" x="5380038" y="3651250"/>
          <p14:tracePt t="104501" x="5372100" y="3651250"/>
          <p14:tracePt t="104630" x="5357813" y="3651250"/>
          <p14:tracePt t="104645" x="5357813" y="3643313"/>
          <p14:tracePt t="104661" x="5357813" y="3636963"/>
          <p14:tracePt t="105102" x="5357813" y="3629025"/>
          <p14:tracePt t="105109" x="5372100" y="3622675"/>
          <p14:tracePt t="105118" x="5380038" y="3622675"/>
          <p14:tracePt t="105134" x="5408613" y="3622675"/>
          <p14:tracePt t="105147" x="5414963" y="3622675"/>
          <p14:tracePt t="105147" x="5443538" y="3622675"/>
          <p14:tracePt t="105163" x="5480050" y="3600450"/>
          <p14:tracePt t="105181" x="5514975" y="3600450"/>
          <p14:tracePt t="105197" x="5537200" y="3600450"/>
          <p14:tracePt t="105213" x="5557838" y="3600450"/>
          <p14:tracePt t="105230" x="5572125" y="3594100"/>
          <p14:tracePt t="105247" x="5608638" y="3594100"/>
          <p14:tracePt t="105262" x="5637213" y="3586163"/>
          <p14:tracePt t="105280" x="5672138" y="3579813"/>
          <p14:tracePt t="105296" x="5694363" y="3579813"/>
          <p14:tracePt t="105313" x="5700713" y="3579813"/>
          <p14:tracePt t="105329" x="5729288" y="3579813"/>
          <p14:tracePt t="105346" x="5757863" y="3557588"/>
          <p14:tracePt t="105362" x="5772150" y="3557588"/>
          <p14:tracePt t="105380" x="5800725" y="3557588"/>
          <p14:tracePt t="105396" x="5822950" y="3557588"/>
          <p14:tracePt t="105438" x="5829300" y="3557588"/>
          <p14:tracePt t="105444" x="5857875" y="3551238"/>
          <p14:tracePt t="105446" x="5865813" y="3551238"/>
          <p14:tracePt t="105462" x="5894388" y="3551238"/>
          <p14:tracePt t="105480" x="5908675" y="3543300"/>
          <p14:tracePt t="105549" x="5922963" y="3543300"/>
          <p14:tracePt t="105557" x="5929313" y="3543300"/>
          <p14:tracePt t="105565" x="5943600" y="3543300"/>
          <p14:tracePt t="105580" x="5972175" y="3536950"/>
          <p14:tracePt t="105595" x="6000750" y="3514725"/>
          <p14:tracePt t="105612" x="6008688" y="3514725"/>
          <p14:tracePt t="105629" x="6022975" y="3514725"/>
          <p14:tracePt t="105710" x="6029325" y="3514725"/>
          <p14:tracePt t="105750" x="6029325" y="3522663"/>
          <p14:tracePt t="105757" x="6015038" y="3529013"/>
          <p14:tracePt t="105757" x="5994400" y="3543300"/>
          <p14:tracePt t="105781" x="5986463" y="3551238"/>
          <p14:tracePt t="105790" x="5980113" y="3551238"/>
          <p14:tracePt t="105797" x="5965825" y="3557588"/>
          <p14:tracePt t="105830" x="5957888" y="3565525"/>
          <p14:tracePt t="105925" x="5943600" y="3565525"/>
          <p14:tracePt t="105942" x="5937250" y="3565525"/>
          <p14:tracePt t="105949" x="5929313" y="3565525"/>
          <p14:tracePt t="105957" x="5922963" y="3571875"/>
          <p14:tracePt t="105966" x="5894388" y="3586163"/>
          <p14:tracePt t="105979" x="5865813" y="3594100"/>
          <p14:tracePt t="105995" x="5837238" y="3600450"/>
          <p14:tracePt t="106013" x="5822950" y="3600450"/>
          <p14:tracePt t="106028" x="5800725" y="3608388"/>
          <p14:tracePt t="106046" x="5786438" y="3608388"/>
          <p14:tracePt t="106142" x="5780088" y="3608388"/>
          <p14:tracePt t="106162" x="5772150" y="3608388"/>
          <p14:tracePt t="106165" x="5751513" y="3608388"/>
          <p14:tracePt t="106206" x="5743575" y="3608388"/>
          <p14:tracePt t="106221" x="5737225" y="3608388"/>
          <p14:tracePt t="106229" x="5729288" y="3608388"/>
          <p14:tracePt t="106245" x="5700713" y="3608388"/>
          <p14:tracePt t="106246" x="5672138" y="3608388"/>
          <p14:tracePt t="106262" x="5643563" y="3608388"/>
          <p14:tracePt t="106278" x="5614988" y="3608388"/>
          <p14:tracePt t="106294" x="5580063" y="3608388"/>
          <p14:tracePt t="106312" x="5557838" y="3608388"/>
          <p14:tracePt t="106328" x="5537200" y="3608388"/>
          <p14:tracePt t="106345" x="5529263" y="3608388"/>
          <p14:tracePt t="106362" x="5508625" y="3608388"/>
          <p14:tracePt t="106379" x="5494338" y="3608388"/>
          <p14:tracePt t="106394" x="5465763" y="3608388"/>
          <p14:tracePt t="106412" x="5457825" y="3608388"/>
          <p14:tracePt t="106428" x="5451475" y="3608388"/>
          <p14:tracePt t="106444" x="5429250" y="3608388"/>
          <p14:tracePt t="106485" x="5422900" y="3608388"/>
          <p14:tracePt t="106493" x="5414963" y="3608388"/>
          <p14:tracePt t="106500" x="5400675" y="3608388"/>
          <p14:tracePt t="106511" x="5386388" y="3608388"/>
          <p14:tracePt t="106528" x="5365750" y="3608388"/>
          <p14:tracePt t="106545" x="5357813" y="3608388"/>
          <p14:tracePt t="106561" x="5351463" y="3608388"/>
          <p14:tracePt t="106577" x="5343525" y="3608388"/>
          <p14:tracePt t="106594" x="5329238" y="3608388"/>
          <p14:tracePt t="106612" x="5322888" y="3608388"/>
          <p14:tracePt t="106627" x="5300663" y="3594100"/>
          <p14:tracePt t="106669" x="5300663" y="3586163"/>
          <p14:tracePt t="106677" x="5300663" y="3579813"/>
          <p14:tracePt t="106695" x="5300663" y="3551238"/>
          <p14:tracePt t="106697" x="5300663" y="3536950"/>
          <p14:tracePt t="106710" x="5300663" y="3522663"/>
          <p14:tracePt t="106728" x="5300663" y="3508375"/>
          <p14:tracePt t="106782" x="5300663" y="3500438"/>
          <p14:tracePt t="106789" x="5300663" y="3486150"/>
          <p14:tracePt t="106792" x="5314950" y="3465513"/>
          <p14:tracePt t="106831" x="5322888" y="3457575"/>
          <p14:tracePt t="106837" x="5329238" y="3451225"/>
          <p14:tracePt t="106870" x="5343525" y="3436938"/>
          <p14:tracePt t="106878" x="5365750" y="3436938"/>
          <p14:tracePt t="106886" x="5386388" y="3422650"/>
          <p14:tracePt t="106894" x="5394325" y="3422650"/>
          <p14:tracePt t="106911" x="5429250" y="3414713"/>
          <p14:tracePt t="106927" x="5451475" y="3414713"/>
          <p14:tracePt t="106944" x="5480050" y="3414713"/>
          <p14:tracePt t="106960" x="5514975" y="3414713"/>
          <p14:tracePt t="106977" x="5529263" y="3414713"/>
          <p14:tracePt t="106993" x="5543550" y="3414713"/>
          <p14:tracePt t="107010" x="5565775" y="3414713"/>
          <p14:tracePt t="107027" x="5594350" y="3414713"/>
          <p14:tracePt t="107043" x="5637213" y="3414713"/>
          <p14:tracePt t="107061" x="5686425" y="3414713"/>
          <p14:tracePt t="107078" x="5715000" y="3414713"/>
          <p14:tracePt t="107094" x="5751513" y="3414713"/>
          <p14:tracePt t="107110" x="5800725" y="3414713"/>
          <p14:tracePt t="107127" x="5837238" y="3408363"/>
          <p14:tracePt t="107144" x="5880100" y="3408363"/>
          <p14:tracePt t="107161" x="5908675" y="3394075"/>
          <p14:tracePt t="107177" x="5937250" y="3394075"/>
          <p14:tracePt t="107194" x="5965825" y="3394075"/>
          <p14:tracePt t="107210" x="5972175" y="3394075"/>
          <p14:tracePt t="107269" x="5980113" y="3394075"/>
          <p14:tracePt t="107277" x="5986463" y="3394075"/>
          <p14:tracePt t="107291" x="5994400" y="3394075"/>
          <p14:tracePt t="107296" x="6008688" y="3394075"/>
          <p14:tracePt t="107342" x="6015038" y="3394075"/>
          <p14:tracePt t="107349" x="6029325" y="3394075"/>
          <p14:tracePt t="107365" x="6043613" y="3408363"/>
          <p14:tracePt t="107381" x="6065838" y="3414713"/>
          <p14:tracePt t="107389" x="6072188" y="3422650"/>
          <p14:tracePt t="107393" x="6086475" y="3443288"/>
          <p14:tracePt t="107410" x="6094413" y="3451225"/>
          <p14:tracePt t="107427" x="6108700" y="3457575"/>
          <p14:tracePt t="107443" x="6122988" y="3471863"/>
          <p14:tracePt t="107485" x="6129338" y="3471863"/>
          <p14:tracePt t="107541" x="6137275" y="3479800"/>
          <p14:tracePt t="107581" x="6137275" y="3494088"/>
          <p14:tracePt t="107613" x="6129338" y="3508375"/>
          <p14:tracePt t="107613" x="6122988" y="3514725"/>
          <p14:tracePt t="107629" x="6115050" y="3514725"/>
          <p14:tracePt t="107630" x="6086475" y="3529013"/>
          <p14:tracePt t="107642" x="6065838" y="3536950"/>
          <p14:tracePt t="107659" x="6043613" y="3551238"/>
          <p14:tracePt t="107677" x="6029325" y="3557588"/>
          <p14:tracePt t="107677" x="6015038" y="3557588"/>
          <p14:tracePt t="107694" x="5994400" y="3565525"/>
          <p14:tracePt t="107710" x="5980113" y="3565525"/>
          <p14:tracePt t="107726" x="5972175" y="3565525"/>
          <p14:tracePt t="107742" x="5957888" y="3579813"/>
          <p14:tracePt t="107760" x="5943600" y="3579813"/>
          <p14:tracePt t="107775" x="5929313" y="3586163"/>
          <p14:tracePt t="107793" x="5894388" y="3586163"/>
          <p14:tracePt t="107809" x="5851525" y="3594100"/>
          <p14:tracePt t="107826" x="5808663" y="3608388"/>
          <p14:tracePt t="107842" x="5780088" y="3614738"/>
          <p14:tracePt t="107859" x="5772150" y="3622675"/>
          <p14:tracePt t="107894" x="5765800" y="3622675"/>
          <p14:tracePt t="107894" x="5737225" y="3629025"/>
          <p14:tracePt t="107910" x="5722938" y="3629025"/>
          <p14:tracePt t="107927" x="5694363" y="3636963"/>
          <p14:tracePt t="107942" x="5680075" y="3636963"/>
          <p14:tracePt t="107959" x="5657850" y="3636963"/>
          <p14:tracePt t="107976" x="5643563" y="3636963"/>
          <p14:tracePt t="107993" x="5614988" y="3636963"/>
          <p14:tracePt t="108009" x="5594350" y="3636963"/>
          <p14:tracePt t="108026" x="5580063" y="3636963"/>
          <p14:tracePt t="108042" x="5572125" y="3636963"/>
          <p14:tracePt t="108094" x="5565775" y="3636963"/>
          <p14:tracePt t="108101" x="5557838" y="3636963"/>
          <p14:tracePt t="108110" x="5522913" y="3636963"/>
          <p14:tracePt t="108125" x="5508625" y="3636963"/>
          <p14:tracePt t="108142" x="5500688" y="3636963"/>
          <p14:tracePt t="108213" x="5494338" y="3636963"/>
          <p14:tracePt t="108221" x="5465763" y="3636963"/>
          <p14:tracePt t="108229" x="5457825" y="3636963"/>
          <p14:tracePt t="108237" x="5451475" y="3636963"/>
          <p14:tracePt t="108245" x="5443538" y="3636963"/>
          <p14:tracePt t="108278" x="5429250" y="3636963"/>
          <p14:tracePt t="108294" x="5422900" y="3636963"/>
          <p14:tracePt t="108295" x="5400675" y="3629025"/>
          <p14:tracePt t="108308" x="5394325" y="3622675"/>
          <p14:tracePt t="108350" x="5380038" y="3614738"/>
          <p14:tracePt t="108350" x="5372100" y="3608388"/>
          <p14:tracePt t="108358" x="5351463" y="3579813"/>
          <p14:tracePt t="108375" x="5343525" y="3571875"/>
          <p14:tracePt t="108391" x="5337175" y="3571875"/>
          <p14:tracePt t="108408" x="5329238" y="3565525"/>
          <p14:tracePt t="108454" x="5314950" y="3565525"/>
          <p14:tracePt t="108469" x="5294313" y="3551238"/>
          <p14:tracePt t="108509" x="5286375" y="3529013"/>
          <p14:tracePt t="108549" x="5286375" y="3514725"/>
          <p14:tracePt t="108566" x="5286375" y="3508375"/>
          <p14:tracePt t="108582" x="5286375" y="3500438"/>
          <p14:tracePt t="108614" x="5286375" y="3494088"/>
          <p14:tracePt t="108629" x="5286375" y="3479800"/>
          <p14:tracePt t="108641" x="5286375" y="3471863"/>
          <p14:tracePt t="108644" x="5294313" y="3465513"/>
          <p14:tracePt t="108658" x="5308600" y="3457575"/>
          <p14:tracePt t="108674" x="5337175" y="3457575"/>
          <p14:tracePt t="108691" x="5372100" y="3443288"/>
          <p14:tracePt t="108708" x="5386388" y="3443288"/>
          <p14:tracePt t="108708" x="5408613" y="3443288"/>
          <p14:tracePt t="108726" x="5443538" y="3443288"/>
          <p14:tracePt t="108742" x="5486400" y="3443288"/>
          <p14:tracePt t="108757" x="5529263" y="3443288"/>
          <p14:tracePt t="108774" x="5543550" y="3443288"/>
          <p14:tracePt t="108791" x="5586413" y="3465513"/>
          <p14:tracePt t="108808" x="5614988" y="3479800"/>
          <p14:tracePt t="108825" x="5622925" y="3479800"/>
          <p14:tracePt t="108841" x="5637213" y="3486150"/>
          <p14:tracePt t="108908" x="5665788" y="3486150"/>
          <p14:tracePt t="108917" x="5672138" y="3486150"/>
          <p14:tracePt t="108925" x="5680075" y="3486150"/>
          <p14:tracePt t="108933" x="5694363" y="3486150"/>
          <p14:tracePt t="108933" x="5708650" y="3486150"/>
          <p14:tracePt t="108942" x="5729288" y="3486150"/>
          <p14:tracePt t="108957" x="5737225" y="3486150"/>
          <p14:tracePt t="108974" x="5751513" y="3486150"/>
          <p14:tracePt t="108990" x="5780088" y="3486150"/>
          <p14:tracePt t="109008" x="5786438" y="3486150"/>
          <p14:tracePt t="109024" x="5808663" y="3486150"/>
          <p14:tracePt t="109041" x="5822950" y="3486150"/>
          <p14:tracePt t="109077" x="5829300" y="3486150"/>
          <p14:tracePt t="109094" x="5851525" y="3486150"/>
          <p14:tracePt t="109133" x="5857875" y="3486150"/>
          <p14:tracePt t="109141" x="5865813" y="3479800"/>
          <p14:tracePt t="109150" x="5872163" y="3471863"/>
          <p14:tracePt t="109189" x="5886450" y="3471863"/>
          <p14:tracePt t="109199" x="5894388" y="3471863"/>
          <p14:tracePt t="109238" x="5900738" y="3471863"/>
          <p14:tracePt t="109245" x="5908675" y="3471863"/>
          <p14:tracePt t="109261" x="5922963" y="3471863"/>
          <p14:tracePt t="109318" x="5929313" y="3471863"/>
          <p14:tracePt t="109335" x="5937250" y="3471863"/>
          <p14:tracePt t="109381" x="5943600" y="3471863"/>
          <p14:tracePt t="109398" x="5957888" y="3471863"/>
          <p14:tracePt t="109437" x="5980113" y="3479800"/>
          <p14:tracePt t="109453" x="5986463" y="3486150"/>
          <p14:tracePt t="109465" x="5994400" y="3500438"/>
          <p14:tracePt t="109485" x="6008688" y="3514725"/>
          <p14:tracePt t="109525" x="6008688" y="3522663"/>
          <p14:tracePt t="109533" x="6015038" y="3529013"/>
          <p14:tracePt t="109549" x="6015038" y="3536950"/>
          <p14:tracePt t="109558" x="6015038" y="3543300"/>
          <p14:tracePt t="109568" x="6015038" y="3551238"/>
          <p14:tracePt t="109605" x="6022975" y="3557588"/>
          <p14:tracePt t="109638" x="6022975" y="3571875"/>
          <p14:tracePt t="109645" x="6022975" y="3579813"/>
          <p14:tracePt t="109653" x="6022975" y="3586163"/>
          <p14:tracePt t="109661" x="6022975" y="3608388"/>
          <p14:tracePt t="109674" x="6022975" y="3614738"/>
          <p14:tracePt t="109741" x="6022975" y="3622675"/>
          <p14:tracePt t="109757" x="6022975" y="3629025"/>
          <p14:tracePt t="109765" x="6015038" y="3636963"/>
          <p14:tracePt t="109781" x="5994400" y="3657600"/>
          <p14:tracePt t="109789" x="5986463" y="3657600"/>
          <p14:tracePt t="109806" x="5965825" y="3657600"/>
          <p14:tracePt t="109807" x="5937250" y="3665538"/>
          <p14:tracePt t="109823" x="5894388" y="3665538"/>
          <p14:tracePt t="109840" x="5851525" y="3671888"/>
          <p14:tracePt t="109856" x="5815013" y="3679825"/>
          <p14:tracePt t="109873" x="5794375" y="3679825"/>
          <p14:tracePt t="109889" x="5765800" y="3679825"/>
          <p14:tracePt t="109907" x="5708650" y="3679825"/>
          <p14:tracePt t="109922" x="5643563" y="3679825"/>
          <p14:tracePt t="109940" x="5594350" y="3679825"/>
          <p14:tracePt t="109956" x="5551488" y="3679825"/>
          <p14:tracePt t="109956" x="5543550" y="3679825"/>
          <p14:tracePt t="109974" x="5537200" y="3679825"/>
          <p14:tracePt t="110014" x="5529263" y="3679825"/>
          <p14:tracePt t="110021" x="5514975" y="3679825"/>
          <p14:tracePt t="110029" x="5500688" y="3679825"/>
          <p14:tracePt t="110039" x="5486400" y="3665538"/>
          <p14:tracePt t="110056" x="5480050" y="3665538"/>
          <p14:tracePt t="110072" x="5465763" y="3657600"/>
          <p14:tracePt t="110089" x="5457825" y="3657600"/>
          <p14:tracePt t="110141" x="5451475" y="3651250"/>
          <p14:tracePt t="110149" x="5443538" y="3651250"/>
          <p14:tracePt t="110166" x="5422900" y="3643313"/>
          <p14:tracePt t="110175" x="5422900" y="3636963"/>
          <p14:tracePt t="110176" x="5414963" y="3622675"/>
          <p14:tracePt t="110195" x="5408613" y="3594100"/>
          <p14:tracePt t="110206" x="5400675" y="3571875"/>
          <p14:tracePt t="110222" x="5394325" y="3565525"/>
          <p14:tracePt t="110269" x="5386388" y="3557588"/>
          <p14:tracePt t="110317" x="5386388" y="3551238"/>
          <p14:tracePt t="110334" x="5386388" y="3543300"/>
          <p14:tracePt t="110350" x="5386388" y="3536950"/>
          <p14:tracePt t="110421" x="5386388" y="3522663"/>
          <p14:tracePt t="110430" x="5394325" y="3514725"/>
          <p14:tracePt t="110430" x="5400675" y="3514725"/>
          <p14:tracePt t="110439" x="5437188" y="3508375"/>
          <p14:tracePt t="110455" x="5465763" y="3508375"/>
          <p14:tracePt t="110472" x="5500688" y="3494088"/>
          <p14:tracePt t="110488" x="5522913" y="3494088"/>
          <p14:tracePt t="110505" x="5543550" y="3494088"/>
          <p14:tracePt t="110521" x="5551488" y="3494088"/>
          <p14:tracePt t="110539" x="5557838" y="3494088"/>
          <p14:tracePt t="110555" x="5572125" y="3486150"/>
          <p14:tracePt t="110573" x="5580063" y="3486150"/>
          <p14:tracePt t="110588" x="5594350" y="3471863"/>
          <p14:tracePt t="110750" x="5614988" y="3471863"/>
          <p14:tracePt t="110756" x="5622925" y="3471863"/>
          <p14:tracePt t="110772" x="5629275" y="3471863"/>
          <p14:tracePt t="110772" x="5637213" y="3465513"/>
          <p14:tracePt t="110805" x="5651500" y="3465513"/>
          <p14:tracePt t="110806" x="5672138" y="3465513"/>
          <p14:tracePt t="110821" x="5686425" y="3465513"/>
          <p14:tracePt t="110839" x="5694363" y="3465513"/>
          <p14:tracePt t="110949" x="5700713" y="3465513"/>
          <p14:tracePt t="110965" x="5708650" y="3457575"/>
          <p14:tracePt t="111014" x="5729288" y="3457575"/>
          <p14:tracePt t="111020" x="5737225" y="3457575"/>
          <p14:tracePt t="111039" x="5743575" y="3457575"/>
          <p14:tracePt t="111039" x="5772150" y="3451225"/>
          <p14:tracePt t="111086" x="5780088" y="3451225"/>
          <p14:tracePt t="111102" x="5786438" y="3451225"/>
          <p14:tracePt t="111118" x="5800725" y="3451225"/>
          <p14:tracePt t="111126" x="5808663" y="3451225"/>
          <p14:tracePt t="111134" x="5829300" y="3451225"/>
          <p14:tracePt t="111149" x="5851525" y="3451225"/>
          <p14:tracePt t="111154" x="5857875" y="3451225"/>
          <p14:tracePt t="111171" x="5880100" y="3443288"/>
          <p14:tracePt t="111188" x="5886450" y="3436938"/>
          <p14:tracePt t="111237" x="5894388" y="3436938"/>
          <p14:tracePt t="111245" x="5922963" y="3436938"/>
          <p14:tracePt t="111254" x="5937250" y="3436938"/>
          <p14:tracePt t="111270" x="5965825" y="3436938"/>
          <p14:tracePt t="111288" x="5986463" y="3436938"/>
          <p14:tracePt t="111304" x="6000750" y="3436938"/>
          <p14:tracePt t="111321" x="6015038" y="3436938"/>
          <p14:tracePt t="111337" x="6022975" y="3436938"/>
          <p14:tracePt t="111382" x="6051550" y="3443288"/>
          <p14:tracePt t="111413" x="6057900" y="3451225"/>
          <p14:tracePt t="111421" x="6065838" y="3471863"/>
          <p14:tracePt t="111429" x="6072188" y="3479800"/>
          <p14:tracePt t="111437" x="6072188" y="3486150"/>
          <p14:tracePt t="111445" x="6072188" y="3508375"/>
          <p14:tracePt t="111454" x="6072188" y="3536950"/>
          <p14:tracePt t="111470" x="6072188" y="3551238"/>
          <p14:tracePt t="111488" x="6072188" y="3608388"/>
          <p14:tracePt t="111504" x="6072188" y="3671888"/>
          <p14:tracePt t="111521" x="6072188" y="3736975"/>
          <p14:tracePt t="111537" x="6072188" y="3814763"/>
          <p14:tracePt t="111554" x="6100763" y="3879850"/>
          <p14:tracePt t="111570" x="6100763" y="3937000"/>
          <p14:tracePt t="111588" x="6122988" y="4014788"/>
          <p14:tracePt t="111603" x="6143625" y="4094163"/>
          <p14:tracePt t="111621" x="6165850" y="4214813"/>
          <p14:tracePt t="111638" x="6172200" y="4337050"/>
          <p14:tracePt t="111654" x="6194425" y="4408488"/>
          <p14:tracePt t="111670" x="6200775" y="4500563"/>
          <p14:tracePt t="111688" x="6215063" y="4586288"/>
          <p14:tracePt t="111703" x="6223000" y="4700588"/>
          <p14:tracePt t="111721" x="6243638" y="4808538"/>
          <p14:tracePt t="111737" x="6257925" y="4937125"/>
          <p14:tracePt t="111754" x="6286500" y="5094288"/>
          <p14:tracePt t="111770" x="6308725" y="5208588"/>
          <p14:tracePt t="111788" x="6308725" y="5314950"/>
          <p14:tracePt t="111803" x="6323013" y="5408613"/>
          <p14:tracePt t="111821" x="6323013" y="5465763"/>
          <p14:tracePt t="111836" x="6323013" y="5480050"/>
          <p14:tracePt t="111917" x="6337300" y="5451475"/>
          <p14:tracePt t="111925" x="6351588" y="5422900"/>
          <p14:tracePt t="111933" x="6357938" y="5400675"/>
          <p14:tracePt t="111941" x="6386513" y="5308600"/>
          <p14:tracePt t="111954" x="6437313" y="5208588"/>
          <p14:tracePt t="111970" x="6443663" y="5143500"/>
          <p14:tracePt t="111987" x="6443663" y="5051425"/>
          <p14:tracePt t="112004" x="6443663" y="4979988"/>
          <p14:tracePt t="112021" x="6408738" y="4908550"/>
          <p14:tracePt t="112036" x="6351588" y="4808538"/>
          <p14:tracePt t="112054" x="6323013" y="4786313"/>
          <p14:tracePt t="112126" x="6315075" y="4786313"/>
          <p14:tracePt t="112133" x="6294438" y="4786313"/>
          <p14:tracePt t="112141" x="6286500" y="4786313"/>
          <p14:tracePt t="112147" x="6265863" y="4808538"/>
          <p14:tracePt t="112153" x="6257925" y="4872038"/>
          <p14:tracePt t="112170" x="6257925" y="4937125"/>
          <p14:tracePt t="112187" x="6257925" y="4957763"/>
          <p14:tracePt t="112202" x="6265863" y="4994275"/>
          <p14:tracePt t="112220" x="6286500" y="5014913"/>
          <p14:tracePt t="112236" x="6308725" y="5014913"/>
          <p14:tracePt t="112236" x="6315075" y="5014913"/>
          <p14:tracePt t="112294" x="6323013" y="5014913"/>
          <p14:tracePt t="112301" x="6343650" y="5014913"/>
          <p14:tracePt t="112308" x="6357938" y="5014913"/>
          <p14:tracePt t="112319" x="6408738" y="4972050"/>
          <p14:tracePt t="112336" x="6415088" y="4929188"/>
          <p14:tracePt t="112353" x="6415088" y="4894263"/>
          <p14:tracePt t="112438" x="6415088" y="4886325"/>
          <p14:tracePt t="112445" x="6400800" y="4886325"/>
          <p14:tracePt t="112453" x="6372225" y="4886325"/>
          <p14:tracePt t="112461" x="6351588" y="4900613"/>
          <p14:tracePt t="112574" x="6351588" y="4851400"/>
          <p14:tracePt t="112581" x="6351588" y="4800600"/>
          <p14:tracePt t="112589" x="6351588" y="4743450"/>
          <p14:tracePt t="112598" x="6351588" y="4679950"/>
          <p14:tracePt t="112598" x="6351588" y="4608513"/>
          <p14:tracePt t="112619" x="6351588" y="4500563"/>
          <p14:tracePt t="112620" x="6357938" y="4343400"/>
          <p14:tracePt t="112635" x="6357938" y="4208463"/>
          <p14:tracePt t="112653" x="6351588" y="3994150"/>
          <p14:tracePt t="112670" x="6315075" y="3908425"/>
          <p14:tracePt t="112686" x="6300788" y="3843338"/>
          <p14:tracePt t="112702" x="6286500" y="3786188"/>
          <p14:tracePt t="112718" x="6265863" y="3765550"/>
          <p14:tracePt t="112739" x="6257925" y="3729038"/>
          <p14:tracePt t="112752" x="6251575" y="3700463"/>
          <p14:tracePt t="112768" x="6229350" y="3679825"/>
          <p14:tracePt t="112785" x="6215063" y="3671888"/>
          <p14:tracePt t="112802" x="6208713" y="3665538"/>
          <p14:tracePt t="112819" x="6200775" y="3657600"/>
          <p14:tracePt t="112836" x="6186488" y="3636963"/>
          <p14:tracePt t="112852" x="6172200" y="3586163"/>
          <p14:tracePt t="112852" x="6137275" y="3543300"/>
          <p14:tracePt t="112885" x="6108700" y="3486150"/>
          <p14:tracePt t="112886" x="6094413" y="3465513"/>
          <p14:tracePt t="112903" x="6086475" y="3457575"/>
          <p14:tracePt t="112918" x="6080125" y="3457575"/>
          <p14:tracePt t="112936" x="6037263" y="3457575"/>
          <p14:tracePt t="112952" x="5943600" y="3457575"/>
          <p14:tracePt t="112969" x="5843588" y="3457575"/>
          <p14:tracePt t="112985" x="5751513" y="3457575"/>
          <p14:tracePt t="113002" x="5643563" y="3457575"/>
          <p14:tracePt t="113018" x="5580063" y="3457575"/>
          <p14:tracePt t="113035" x="5514975" y="3457575"/>
          <p14:tracePt t="113051" x="5486400" y="3457575"/>
          <p14:tracePt t="113069" x="5457825" y="3457575"/>
          <p14:tracePt t="113086" x="5372100" y="3457575"/>
          <p14:tracePt t="113102" x="5300663" y="3457575"/>
          <p14:tracePt t="113118" x="5237163" y="3479800"/>
          <p14:tracePt t="113135" x="5180013" y="3486150"/>
          <p14:tracePt t="113151" x="5157788" y="3494088"/>
          <p14:tracePt t="113261" x="5172075" y="3494088"/>
          <p14:tracePt t="113269" x="5222875" y="3494088"/>
          <p14:tracePt t="113277" x="5257800" y="3494088"/>
          <p14:tracePt t="113285" x="5322888" y="3494088"/>
          <p14:tracePt t="113302" x="5365750" y="3494088"/>
          <p14:tracePt t="113302" x="5422900" y="3494088"/>
          <p14:tracePt t="113318" x="5494338" y="3494088"/>
          <p14:tracePt t="113335" x="5565775" y="3494088"/>
          <p14:tracePt t="113351" x="5614988" y="3494088"/>
          <p14:tracePt t="113369" x="5680075" y="3494088"/>
          <p14:tracePt t="113384" x="5708650" y="3494088"/>
          <p14:tracePt t="113402" x="5729288" y="3486150"/>
          <p14:tracePt t="113418" x="5743575" y="3486150"/>
          <p14:tracePt t="113435" x="5757863" y="3486150"/>
          <p14:tracePt t="113451" x="5786438" y="3479800"/>
          <p14:tracePt t="113493" x="5800725" y="3479800"/>
          <p14:tracePt t="113502" x="5815013" y="3479800"/>
          <p14:tracePt t="113502" x="5843588" y="3479800"/>
          <p14:tracePt t="113518" x="5857875" y="3479800"/>
          <p14:tracePt t="113535" x="5865813" y="3479800"/>
          <p14:tracePt t="113622" x="5880100" y="3479800"/>
          <p14:tracePt t="113629" x="5886450" y="3479800"/>
          <p14:tracePt t="113638" x="5894388" y="3479800"/>
          <p14:tracePt t="113645" x="5900738" y="3479800"/>
          <p14:tracePt t="113653" x="5922963" y="3479800"/>
          <p14:tracePt t="113668" x="5929313" y="3479800"/>
          <p14:tracePt t="113684" x="5951538" y="3479800"/>
          <p14:tracePt t="113684" x="5972175" y="3479800"/>
          <p14:tracePt t="113702" x="5994400" y="3479800"/>
          <p14:tracePt t="113717" x="6008688" y="3486150"/>
          <p14:tracePt t="113734" x="6029325" y="3486150"/>
          <p14:tracePt t="113805" x="6037263" y="3494088"/>
          <p14:tracePt t="113949" x="6029325" y="3494088"/>
          <p14:tracePt t="113965" x="6015038" y="3494088"/>
          <p14:tracePt t="113973" x="6008688" y="3500438"/>
          <p14:tracePt t="113989" x="6000750" y="3500438"/>
          <p14:tracePt t="113990" x="5994400" y="3500438"/>
          <p14:tracePt t="114000" x="5972175" y="3500438"/>
          <p14:tracePt t="114017" x="5957888" y="3500438"/>
          <p14:tracePt t="114034" x="5922963" y="3500438"/>
          <p14:tracePt t="114050" x="5915025" y="3500438"/>
          <p14:tracePt t="114068" x="5894388" y="3500438"/>
          <p14:tracePt t="114083" x="5865813" y="3514725"/>
          <p14:tracePt t="114101" x="5851525" y="3514725"/>
          <p14:tracePt t="114117" x="5822950" y="3514725"/>
          <p14:tracePt t="114134" x="5815013" y="3514725"/>
          <p14:tracePt t="114150" x="5808663" y="3522663"/>
          <p14:tracePt t="114167" x="5800725" y="3522663"/>
          <p14:tracePt t="114183" x="5772150" y="3529013"/>
          <p14:tracePt t="114222" x="5765800" y="3536950"/>
          <p14:tracePt t="114223" x="5757863" y="3571875"/>
          <p14:tracePt t="114233" x="5757863" y="3608388"/>
          <p14:tracePt t="114250" x="5757863" y="3643313"/>
          <p14:tracePt t="114267" x="5757863" y="3686175"/>
          <p14:tracePt t="114283" x="5757863" y="3779838"/>
          <p14:tracePt t="114301" x="5786438" y="3922713"/>
          <p14:tracePt t="114316" x="5851525" y="4194175"/>
          <p14:tracePt t="114334" x="5880100" y="4371975"/>
          <p14:tracePt t="114349" x="5943600" y="4565650"/>
          <p14:tracePt t="114367" x="5994400" y="4686300"/>
          <p14:tracePt t="114383" x="6037263" y="4765675"/>
          <p14:tracePt t="114399" x="6043613" y="4786313"/>
          <p14:tracePt t="114482" x="6051550" y="4794250"/>
          <p14:tracePt t="114501" x="6057900" y="4808538"/>
          <p14:tracePt t="114509" x="6072188" y="4814888"/>
          <p14:tracePt t="114557" x="6080125" y="4822825"/>
          <p14:tracePt t="114597" x="6100763" y="4822825"/>
          <p14:tracePt t="114605" x="6115050" y="4822825"/>
          <p14:tracePt t="114629" x="6122988" y="4822825"/>
          <p14:tracePt t="114645" x="6137275" y="4822825"/>
          <p14:tracePt t="114661" x="6165850" y="4837113"/>
          <p14:tracePt t="114678" x="6194425" y="4843463"/>
          <p14:tracePt t="114685" x="6200775" y="4851400"/>
          <p14:tracePt t="114686" x="6208713" y="4857750"/>
          <p14:tracePt t="114789" x="6215063" y="4857750"/>
          <p14:tracePt t="114800" x="6215063" y="4822825"/>
          <p14:tracePt t="114805" x="6215063" y="4772025"/>
          <p14:tracePt t="114816" x="6215063" y="4714875"/>
          <p14:tracePt t="114832" x="6215063" y="4637088"/>
          <p14:tracePt t="114850" x="6194425" y="4565650"/>
          <p14:tracePt t="114866" x="6172200" y="4486275"/>
          <p14:tracePt t="114883" x="6137275" y="4371975"/>
          <p14:tracePt t="114899" x="6108700" y="4294188"/>
          <p14:tracePt t="114916" x="6072188" y="4222750"/>
          <p14:tracePt t="114932" x="6015038" y="4122738"/>
          <p14:tracePt t="114950" x="5986463" y="4079875"/>
          <p14:tracePt t="114965" x="5965825" y="4029075"/>
          <p14:tracePt t="114983" x="5929313" y="3979863"/>
          <p14:tracePt t="114998" x="5922963" y="3965575"/>
          <p14:tracePt t="115016" x="5894388" y="3929063"/>
          <p14:tracePt t="115032" x="5865813" y="3886200"/>
          <p14:tracePt t="115049" x="5808663" y="3771900"/>
          <p14:tracePt t="115065" x="5729288" y="3665538"/>
          <p14:tracePt t="115082" x="5672138" y="3579813"/>
          <p14:tracePt t="115099" x="5643563" y="3529013"/>
          <p14:tracePt t="115116" x="5629275" y="3514725"/>
          <p14:tracePt t="115229" x="5629275" y="3508375"/>
          <p14:tracePt t="115237" x="5680075" y="3571875"/>
          <p14:tracePt t="115244" x="5700713" y="3600450"/>
          <p14:tracePt t="115252" x="5737225" y="3671888"/>
          <p14:tracePt t="115264" x="5800725" y="3814763"/>
          <p14:tracePt t="115283" x="5880100" y="3951288"/>
          <p14:tracePt t="115298" x="5922963" y="4065588"/>
          <p14:tracePt t="115316" x="5951538" y="4137025"/>
          <p14:tracePt t="115331" x="5986463" y="4208463"/>
          <p14:tracePt t="115349" x="6000750" y="4265613"/>
          <p14:tracePt t="115365" x="6015038" y="4294188"/>
          <p14:tracePt t="115382" x="6022975" y="4308475"/>
          <p14:tracePt t="115398" x="6022975" y="4314825"/>
          <p14:tracePt t="115415" x="6022975" y="4337050"/>
          <p14:tracePt t="115501" x="6022975" y="4300538"/>
          <p14:tracePt t="115508" x="6022975" y="4251325"/>
          <p14:tracePt t="115517" x="6022975" y="4214813"/>
          <p14:tracePt t="115525" x="6000750" y="4157663"/>
          <p14:tracePt t="115533" x="5980113" y="4071938"/>
          <p14:tracePt t="115548" x="5922963" y="3957638"/>
          <p14:tracePt t="115564" x="5865813" y="3800475"/>
          <p14:tracePt t="115582" x="5837238" y="3736975"/>
          <p14:tracePt t="115598" x="5829300" y="3700463"/>
          <p14:tracePt t="115615" x="5829300" y="3671888"/>
          <p14:tracePt t="115631" x="5829300" y="3665538"/>
          <p14:tracePt t="115648" x="5829300" y="3657600"/>
          <p14:tracePt t="117453" x="5822950" y="3651250"/>
          <p14:tracePt t="117525" x="5800725" y="3651250"/>
          <p14:tracePt t="117597" x="5794375" y="3651250"/>
          <p14:tracePt t="117749" x="5786438" y="3651250"/>
          <p14:tracePt t="118365" x="5780088" y="3651250"/>
          <p14:tracePt t="118373" x="5780088" y="3679825"/>
          <p14:tracePt t="118379" x="5780088" y="3700463"/>
          <p14:tracePt t="118385" x="5794375" y="3736975"/>
          <p14:tracePt t="118394" x="5794375" y="3836988"/>
          <p14:tracePt t="118411" x="5794375" y="3929063"/>
          <p14:tracePt t="118427" x="5794375" y="4014788"/>
          <p14:tracePt t="118444" x="5794375" y="4122738"/>
          <p14:tracePt t="118460" x="5794375" y="4265613"/>
          <p14:tracePt t="118477" x="5794375" y="4357688"/>
          <p14:tracePt t="118493" x="5780088" y="4437063"/>
          <p14:tracePt t="118510" x="5780088" y="4471988"/>
          <p14:tracePt t="118527" x="5780088" y="4500563"/>
          <p14:tracePt t="118544" x="5780088" y="4514850"/>
          <p14:tracePt t="118561" x="5780088" y="4543425"/>
          <p14:tracePt t="118577" x="5786438" y="4565650"/>
          <p14:tracePt t="118594" x="5815013" y="4600575"/>
          <p14:tracePt t="118611" x="5851525" y="4629150"/>
          <p14:tracePt t="118627" x="5872163" y="4657725"/>
          <p14:tracePt t="118645" x="5886450" y="4694238"/>
          <p14:tracePt t="118661" x="5894388" y="4722813"/>
          <p14:tracePt t="118694" x="5894388" y="4751388"/>
          <p14:tracePt t="118695" x="5908675" y="4765675"/>
          <p14:tracePt t="118711" x="5915025" y="4765675"/>
          <p14:tracePt t="118757" x="5922963" y="4765675"/>
          <p14:tracePt t="118765" x="5943600" y="4765675"/>
          <p14:tracePt t="118798" x="5957888" y="4751388"/>
          <p14:tracePt t="118853" x="5957888" y="4743450"/>
          <p14:tracePt t="118869" x="5957888" y="4729163"/>
          <p14:tracePt t="118885" x="5957888" y="4722813"/>
          <p14:tracePt t="118893" x="5957888" y="4708525"/>
          <p14:tracePt t="118910" x="5957888" y="4672013"/>
          <p14:tracePt t="118911" x="5957888" y="4643438"/>
          <p14:tracePt t="118926" x="5957888" y="4608513"/>
          <p14:tracePt t="118943" x="5957888" y="4594225"/>
          <p14:tracePt t="118959" x="5922963" y="4537075"/>
          <p14:tracePt t="118977" x="5886450" y="4508500"/>
          <p14:tracePt t="118993" x="5865813" y="4494213"/>
          <p14:tracePt t="119010" x="5837238" y="4471988"/>
          <p14:tracePt t="119026" x="5829300" y="4465638"/>
          <p14:tracePt t="119094" x="5829300" y="4457700"/>
          <p14:tracePt t="119125" x="5829300" y="4451350"/>
          <p14:tracePt t="119142" x="5857875" y="4451350"/>
          <p14:tracePt t="119174" x="5865813" y="4451350"/>
          <p14:tracePt t="119181" x="5886450" y="4451350"/>
          <p14:tracePt t="119193" x="5922963" y="4471988"/>
          <p14:tracePt t="119197" x="5943600" y="4500563"/>
          <p14:tracePt t="119210" x="5965825" y="4522788"/>
          <p14:tracePt t="119226" x="5972175" y="4529138"/>
          <p14:tracePt t="119269" x="5980113" y="4537075"/>
          <p14:tracePt t="119270" x="6000750" y="4565650"/>
          <p14:tracePt t="119278" x="6008688" y="4579938"/>
          <p14:tracePt t="119293" x="6015038" y="4622800"/>
          <p14:tracePt t="119310" x="6015038" y="4651375"/>
          <p14:tracePt t="119326" x="6037263" y="4700588"/>
          <p14:tracePt t="119343" x="6043613" y="4722813"/>
          <p14:tracePt t="119359" x="6051550" y="4737100"/>
          <p14:tracePt t="119377" x="6051550" y="4751388"/>
          <p14:tracePt t="119393" x="6057900" y="4772025"/>
          <p14:tracePt t="119437" x="6057900" y="4794250"/>
          <p14:tracePt t="119445" x="6065838" y="4814888"/>
          <p14:tracePt t="119461" x="6072188" y="4822825"/>
          <p14:tracePt t="119466" x="6086475" y="4837113"/>
          <p14:tracePt t="119476" x="6094413" y="4894263"/>
          <p14:tracePt t="119492" x="6129338" y="4957763"/>
          <p14:tracePt t="119510" x="6143625" y="5000625"/>
          <p14:tracePt t="119526" x="6151563" y="5029200"/>
          <p14:tracePt t="119543" x="6157913" y="5037138"/>
          <p14:tracePt t="119559" x="6157913" y="5057775"/>
          <p14:tracePt t="119575" x="6172200" y="5072063"/>
          <p14:tracePt t="119592" x="6172200" y="5100638"/>
          <p14:tracePt t="119609" x="6172200" y="5114925"/>
          <p14:tracePt t="119625" x="6172200" y="5137150"/>
          <p14:tracePt t="119643" x="6172200" y="5157788"/>
          <p14:tracePt t="119659" x="6172200" y="5194300"/>
          <p14:tracePt t="119677" x="6165850" y="5229225"/>
          <p14:tracePt t="119692" x="6157913" y="5272088"/>
          <p14:tracePt t="119692" x="6151563" y="5280025"/>
          <p14:tracePt t="119710" x="6137275" y="5314950"/>
          <p14:tracePt t="119725" x="6122988" y="5329238"/>
          <p14:tracePt t="119773" x="6108700" y="5351463"/>
          <p14:tracePt t="119782" x="6100763" y="5357813"/>
          <p14:tracePt t="119798" x="6094413" y="5365750"/>
          <p14:tracePt t="119799" x="6080125" y="5372100"/>
          <p14:tracePt t="119808" x="6065838" y="5386388"/>
          <p14:tracePt t="119825" x="6057900" y="5394325"/>
          <p14:tracePt t="119842" x="6043613" y="5400675"/>
          <p14:tracePt t="119885" x="6037263" y="5400675"/>
          <p14:tracePt t="119894" x="6022975" y="5408613"/>
          <p14:tracePt t="119898" x="6015038" y="5414963"/>
          <p14:tracePt t="119908" x="5972175" y="5443538"/>
          <p14:tracePt t="119925" x="5957888" y="5451475"/>
          <p14:tracePt t="119942" x="5929313" y="5480050"/>
          <p14:tracePt t="119958" x="5900738" y="5486400"/>
          <p14:tracePt t="119975" x="5865813" y="5508625"/>
          <p14:tracePt t="119991" x="5829300" y="5522913"/>
          <p14:tracePt t="120008" x="5794375" y="5529263"/>
          <p14:tracePt t="120024" x="5751513" y="5537200"/>
          <p14:tracePt t="120041" x="5708650" y="5557838"/>
          <p14:tracePt t="120058" x="5700713" y="5565775"/>
          <p14:tracePt t="120075" x="5672138" y="5565775"/>
          <p14:tracePt t="120091" x="5629275" y="5572125"/>
          <p14:tracePt t="120091" x="5600700" y="5580063"/>
          <p14:tracePt t="120110" x="5586413" y="5580063"/>
          <p14:tracePt t="120125" x="5500688" y="5580063"/>
          <p14:tracePt t="120142" x="5443538" y="5580063"/>
          <p14:tracePt t="120158" x="5400675" y="5580063"/>
          <p14:tracePt t="120175" x="5365750" y="5580063"/>
          <p14:tracePt t="120191" x="5322888" y="5580063"/>
          <p14:tracePt t="120208" x="5280025" y="5580063"/>
          <p14:tracePt t="120225" x="5237163" y="5580063"/>
          <p14:tracePt t="120241" x="5200650" y="5580063"/>
          <p14:tracePt t="120258" x="5143500" y="5580063"/>
          <p14:tracePt t="120275" x="5100638" y="5557838"/>
          <p14:tracePt t="120291" x="5043488" y="5522913"/>
          <p14:tracePt t="120308" x="5008563" y="5500688"/>
          <p14:tracePt t="120325" x="4943475" y="5443538"/>
          <p14:tracePt t="120342" x="4894263" y="5408613"/>
          <p14:tracePt t="120358" x="4851400" y="5357813"/>
          <p14:tracePt t="120374" x="4800600" y="5329238"/>
          <p14:tracePt t="120391" x="4751388" y="5286375"/>
          <p14:tracePt t="120408" x="4700588" y="5237163"/>
          <p14:tracePt t="120424" x="4657725" y="5186363"/>
          <p14:tracePt t="120441" x="4637088" y="5151438"/>
          <p14:tracePt t="120458" x="4594225" y="5080000"/>
          <p14:tracePt t="120474" x="4579938" y="5043488"/>
          <p14:tracePt t="120492" x="4557713" y="5000625"/>
          <p14:tracePt t="120507" x="4551363" y="4951413"/>
          <p14:tracePt t="120507" x="4551363" y="4937125"/>
          <p14:tracePt t="120525" x="4551363" y="4922838"/>
          <p14:tracePt t="120541" x="4551363" y="4851400"/>
          <p14:tracePt t="120558" x="4551363" y="4808538"/>
          <p14:tracePt t="120574" x="4551363" y="4757738"/>
          <p14:tracePt t="120592" x="4579938" y="4700588"/>
          <p14:tracePt t="120608" x="4600575" y="4665663"/>
          <p14:tracePt t="120625" x="4622800" y="4629150"/>
          <p14:tracePt t="120641" x="4637088" y="4614863"/>
          <p14:tracePt t="120658" x="4657725" y="4594225"/>
          <p14:tracePt t="120674" x="4694238" y="4565650"/>
          <p14:tracePt t="120691" x="4743450" y="4543425"/>
          <p14:tracePt t="120707" x="4800600" y="4522788"/>
          <p14:tracePt t="120724" x="4857750" y="4494213"/>
          <p14:tracePt t="120741" x="4914900" y="4471988"/>
          <p14:tracePt t="120758" x="4943475" y="4457700"/>
          <p14:tracePt t="120774" x="4979988" y="4443413"/>
          <p14:tracePt t="120791" x="5022850" y="4437063"/>
          <p14:tracePt t="120807" x="5065713" y="4429125"/>
          <p14:tracePt t="120824" x="5108575" y="4408488"/>
          <p14:tracePt t="120840" x="5151438" y="4408488"/>
          <p14:tracePt t="120857" x="5200650" y="4408488"/>
          <p14:tracePt t="120873" x="5243513" y="4408488"/>
          <p14:tracePt t="120891" x="5286375" y="4408488"/>
          <p14:tracePt t="120906" x="5329238" y="4408488"/>
          <p14:tracePt t="120925" x="5386388" y="4408488"/>
          <p14:tracePt t="120941" x="5522913" y="4437063"/>
          <p14:tracePt t="120958" x="5586413" y="4465638"/>
          <p14:tracePt t="120974" x="5637213" y="4471988"/>
          <p14:tracePt t="120991" x="5680075" y="4479925"/>
          <p14:tracePt t="121006" x="5694363" y="4479925"/>
          <p14:tracePt t="121023" x="5729288" y="4500563"/>
          <p14:tracePt t="121040" x="5751513" y="4508500"/>
          <p14:tracePt t="121057" x="5794375" y="4522788"/>
          <p14:tracePt t="121073" x="5829300" y="4551363"/>
          <p14:tracePt t="121091" x="5900738" y="4572000"/>
          <p14:tracePt t="121106" x="5965825" y="4608513"/>
          <p14:tracePt t="121124" x="6000750" y="4614863"/>
          <p14:tracePt t="121139" x="6008688" y="4622800"/>
          <p14:tracePt t="121139" x="6015038" y="4622800"/>
          <p14:tracePt t="121174" x="6029325" y="4637088"/>
          <p14:tracePt t="121174" x="6037263" y="4643438"/>
          <p14:tracePt t="121191" x="6072188" y="4679950"/>
          <p14:tracePt t="121207" x="6080125" y="4700588"/>
          <p14:tracePt t="121223" x="6080125" y="4722813"/>
          <p14:tracePt t="121240" x="6086475" y="4737100"/>
          <p14:tracePt t="121258" x="6094413" y="4772025"/>
          <p14:tracePt t="121273" x="6108700" y="4786313"/>
          <p14:tracePt t="121290" x="6115050" y="4808538"/>
          <p14:tracePt t="121306" x="6122988" y="4829175"/>
          <p14:tracePt t="121324" x="6122988" y="4857750"/>
          <p14:tracePt t="121339" x="6143625" y="4886325"/>
          <p14:tracePt t="121357" x="6143625" y="4914900"/>
          <p14:tracePt t="121373" x="6143625" y="4937125"/>
          <p14:tracePt t="121390" x="6143625" y="4965700"/>
          <p14:tracePt t="121406" x="6143625" y="5000625"/>
          <p14:tracePt t="121424" x="6151563" y="5008563"/>
          <p14:tracePt t="121440" x="6151563" y="5014913"/>
          <p14:tracePt t="121456" x="6151563" y="5037138"/>
          <p14:tracePt t="121472" x="6151563" y="5057775"/>
          <p14:tracePt t="121490" x="6151563" y="5072063"/>
          <p14:tracePt t="121506" x="6137275" y="5108575"/>
          <p14:tracePt t="121524" x="6137275" y="5129213"/>
          <p14:tracePt t="121540" x="6137275" y="5165725"/>
          <p14:tracePt t="121557" x="6129338" y="5172075"/>
          <p14:tracePt t="121573" x="6122988" y="5200650"/>
          <p14:tracePt t="121590" x="6094413" y="5243513"/>
          <p14:tracePt t="121606" x="6080125" y="5257800"/>
          <p14:tracePt t="121622" x="6051550" y="5286375"/>
          <p14:tracePt t="121639" x="6037263" y="5286375"/>
          <p14:tracePt t="121656" x="6022975" y="5300663"/>
          <p14:tracePt t="121673" x="6000750" y="5308600"/>
          <p14:tracePt t="121689" x="5986463" y="5322888"/>
          <p14:tracePt t="121706" x="5957888" y="5329238"/>
          <p14:tracePt t="121723" x="5929313" y="5343525"/>
          <p14:tracePt t="121739" x="5886450" y="5365750"/>
          <p14:tracePt t="121756" x="5865813" y="5372100"/>
          <p14:tracePt t="121773" x="5822950" y="5372100"/>
          <p14:tracePt t="121790" x="5808663" y="5380038"/>
          <p14:tracePt t="121806" x="5765800" y="5400675"/>
          <p14:tracePt t="121823" x="5737225" y="5408613"/>
          <p14:tracePt t="121839" x="5700713" y="5414963"/>
          <p14:tracePt t="121856" x="5657850" y="5414963"/>
          <p14:tracePt t="121873" x="5622925" y="5422900"/>
          <p14:tracePt t="121890" x="5572125" y="5422900"/>
          <p14:tracePt t="121906" x="5514975" y="5422900"/>
          <p14:tracePt t="121923" x="5429250" y="5422900"/>
          <p14:tracePt t="121939" x="5357813" y="5422900"/>
          <p14:tracePt t="121956" x="5286375" y="5422900"/>
          <p14:tracePt t="121972" x="5243513" y="5422900"/>
          <p14:tracePt t="121990" x="5222875" y="5408613"/>
          <p14:tracePt t="122006" x="5208588" y="5394325"/>
          <p14:tracePt t="122022" x="5194300" y="5386388"/>
          <p14:tracePt t="122038" x="5180013" y="5380038"/>
          <p14:tracePt t="122055" x="5143500" y="5343525"/>
          <p14:tracePt t="122071" x="5094288" y="5308600"/>
          <p14:tracePt t="122088" x="5051425" y="5265738"/>
          <p14:tracePt t="122106" x="4943475" y="5208588"/>
          <p14:tracePt t="122122" x="4908550" y="5186363"/>
          <p14:tracePt t="122138" x="4865688" y="5143500"/>
          <p14:tracePt t="122155" x="4851400" y="5129213"/>
          <p14:tracePt t="122172" x="4822825" y="5094288"/>
          <p14:tracePt t="122172" x="4814888" y="5080000"/>
          <p14:tracePt t="122189" x="4808538" y="5065713"/>
          <p14:tracePt t="122206" x="4794250" y="5029200"/>
          <p14:tracePt t="122222" x="4772025" y="4994275"/>
          <p14:tracePt t="122238" x="4751388" y="4957763"/>
          <p14:tracePt t="122255" x="4714875" y="4922838"/>
          <p14:tracePt t="122271" x="4700588" y="4900613"/>
          <p14:tracePt t="122288" x="4686300" y="4886325"/>
          <p14:tracePt t="122305" x="4686300" y="4879975"/>
          <p14:tracePt t="122322" x="4679950" y="4872038"/>
          <p14:tracePt t="122338" x="4679950" y="4837113"/>
          <p14:tracePt t="122355" x="4679950" y="4794250"/>
          <p14:tracePt t="122371" x="4679950" y="4751388"/>
          <p14:tracePt t="122388" x="4679950" y="4729163"/>
          <p14:tracePt t="122404" x="4694238" y="4694238"/>
          <p14:tracePt t="122422" x="4700588" y="4679950"/>
          <p14:tracePt t="122439" x="4708525" y="4672013"/>
          <p14:tracePt t="122454" x="4737100" y="4651375"/>
          <p14:tracePt t="122472" x="4765675" y="4622800"/>
          <p14:tracePt t="122488" x="4800600" y="4608513"/>
          <p14:tracePt t="122505" x="4822825" y="4600575"/>
          <p14:tracePt t="122521" x="4865688" y="4586288"/>
          <p14:tracePt t="122538" x="4886325" y="4579938"/>
          <p14:tracePt t="122555" x="4929188" y="4565650"/>
          <p14:tracePt t="122572" x="4986338" y="4565650"/>
          <p14:tracePt t="122588" x="5057775" y="4537075"/>
          <p14:tracePt t="122605" x="5114925" y="4522788"/>
          <p14:tracePt t="122621" x="5208588" y="4486275"/>
          <p14:tracePt t="122639" x="5265738" y="4479925"/>
          <p14:tracePt t="122655" x="5308600" y="4471988"/>
          <p14:tracePt t="122672" x="5365750" y="4471988"/>
          <p14:tracePt t="122688" x="5408613" y="4457700"/>
          <p14:tracePt t="122705" x="5457825" y="4443413"/>
          <p14:tracePt t="122721" x="5480050" y="4437063"/>
          <p14:tracePt t="122721" x="5486400" y="4429125"/>
          <p14:tracePt t="122774" x="5494338" y="4422775"/>
          <p14:tracePt t="122784" x="5494338" y="4400550"/>
          <p14:tracePt t="122790" x="5494338" y="4371975"/>
          <p14:tracePt t="122797" x="5494338" y="4365625"/>
          <p14:tracePt t="122804" x="5451475" y="4279900"/>
          <p14:tracePt t="122821" x="5337175" y="4086225"/>
          <p14:tracePt t="122838" x="5280025" y="3965575"/>
          <p14:tracePt t="122854" x="5237163" y="3879850"/>
          <p14:tracePt t="122872" x="5208588" y="3808413"/>
          <p14:tracePt t="122888" x="5194300" y="3765550"/>
          <p14:tracePt t="122905" x="5194300" y="3722688"/>
          <p14:tracePt t="122921" x="5186363" y="3700463"/>
          <p14:tracePt t="122938" x="5186363" y="3665538"/>
          <p14:tracePt t="122954" x="5186363" y="3636963"/>
          <p14:tracePt t="122972" x="5186363" y="3622675"/>
          <p14:tracePt t="122987" x="5186363" y="3594100"/>
          <p14:tracePt t="123004" x="5208588" y="3571875"/>
          <p14:tracePt t="123021" x="5222875" y="3551238"/>
          <p14:tracePt t="123141" x="5194300" y="3543300"/>
          <p14:tracePt t="123149" x="5086350" y="3543300"/>
          <p14:tracePt t="123158" x="5037138" y="3543300"/>
          <p14:tracePt t="123171" x="4943475" y="3543300"/>
          <p14:tracePt t="123188" x="4908550" y="3543300"/>
          <p14:tracePt t="123204" x="4894263" y="3543300"/>
          <p14:tracePt t="123220" x="4886325" y="3543300"/>
          <p14:tracePt t="123237" x="4872038" y="3543300"/>
          <p14:tracePt t="123317" x="4865688" y="3536950"/>
          <p14:tracePt t="123349" x="4908550" y="3514725"/>
          <p14:tracePt t="123357" x="5022850" y="3514725"/>
          <p14:tracePt t="123362" x="5051425" y="3508375"/>
          <p14:tracePt t="123370" x="5086350" y="3508375"/>
          <p14:tracePt t="123450" x="5080000" y="3508375"/>
          <p14:tracePt t="123469" x="5051425" y="3514725"/>
          <p14:tracePt t="123477" x="5037138" y="3514725"/>
          <p14:tracePt t="123486" x="4979988" y="3529013"/>
          <p14:tracePt t="123493" x="4957763" y="3529013"/>
          <p14:tracePt t="123503" x="4951413" y="3529013"/>
          <p14:tracePt t="123581" x="5037138" y="3529013"/>
          <p14:tracePt t="123589" x="5086350" y="3529013"/>
          <p14:tracePt t="123596" x="5172075" y="3529013"/>
          <p14:tracePt t="123602" x="5265738" y="3529013"/>
          <p14:tracePt t="123619" x="5294313" y="3529013"/>
          <p14:tracePt t="123671" x="5300663" y="3536950"/>
          <p14:tracePt t="123677" x="5300663" y="3551238"/>
          <p14:tracePt t="123694" x="5300663" y="3565525"/>
          <p14:tracePt t="123694" x="5294313" y="3571875"/>
          <p14:tracePt t="123703" x="5251450" y="3594100"/>
          <p14:tracePt t="123719" x="5186363" y="3600450"/>
          <p14:tracePt t="123737" x="5129213" y="3600450"/>
          <p14:tracePt t="123752" x="5114925" y="3600450"/>
          <p14:tracePt t="123821" x="5122863" y="3600450"/>
          <p14:tracePt t="123829" x="5172075" y="3600450"/>
          <p14:tracePt t="123837" x="5229225" y="3600450"/>
          <p14:tracePt t="123853" x="5257800" y="3600450"/>
          <p14:tracePt t="123917" x="5251450" y="3600450"/>
          <p14:tracePt t="123925" x="5237163" y="3614738"/>
          <p14:tracePt t="123925" x="5229225" y="3614738"/>
          <p14:tracePt t="123936" x="5194300" y="3622675"/>
          <p14:tracePt t="123953" x="5151438" y="3636963"/>
          <p14:tracePt t="123970" x="5094288" y="3643313"/>
          <p14:tracePt t="123986" x="5051425" y="3657600"/>
          <p14:tracePt t="124003" x="5014913" y="3657600"/>
          <p14:tracePt t="124270" x="5000625" y="3665538"/>
          <p14:tracePt t="124277" x="4979988" y="3679825"/>
          <p14:tracePt t="124286" x="4972050" y="3679825"/>
          <p14:tracePt t="124290" x="4922838" y="3694113"/>
          <p14:tracePt t="124302" x="4865688" y="3700463"/>
          <p14:tracePt t="124319" x="4800600" y="3700463"/>
          <p14:tracePt t="124335" x="4779963" y="3700463"/>
          <p14:tracePt t="124352" x="4743450" y="3700463"/>
          <p14:tracePt t="124368" x="4737100" y="3700463"/>
          <p14:tracePt t="124385" x="4708525" y="3700463"/>
          <p14:tracePt t="124402" x="4665663" y="3700463"/>
          <p14:tracePt t="124419" x="4608513" y="3700463"/>
          <p14:tracePt t="124436" x="4543425" y="3700463"/>
          <p14:tracePt t="124453" x="4486275" y="3708400"/>
          <p14:tracePt t="124469" x="4386263" y="3729038"/>
          <p14:tracePt t="124486" x="4337050" y="3729038"/>
          <p14:tracePt t="124501" x="4279900" y="3729038"/>
          <p14:tracePt t="124519" x="4200525" y="3714750"/>
          <p14:tracePt t="124535" x="4108450" y="3708400"/>
          <p14:tracePt t="124553" x="3971925" y="3686175"/>
          <p14:tracePt t="124569" x="3814763" y="3686175"/>
          <p14:tracePt t="124586" x="3757613" y="3686175"/>
          <p14:tracePt t="124601" x="3743325" y="3686175"/>
          <p14:tracePt t="124733" x="3736975" y="3679825"/>
          <p14:tracePt t="124741" x="3729038" y="3671888"/>
          <p14:tracePt t="124757" x="3722688" y="3665538"/>
          <p14:tracePt t="124858"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7BC713-AE70-4A63-B04B-9F6DC4B80E03}"/>
              </a:ext>
            </a:extLst>
          </p:cNvPr>
          <p:cNvSpPr>
            <a:spLocks noGrp="1"/>
          </p:cNvSpPr>
          <p:nvPr>
            <p:ph type="title"/>
          </p:nvPr>
        </p:nvSpPr>
        <p:spPr/>
        <p:txBody>
          <a:bodyPr/>
          <a:lstStyle/>
          <a:p>
            <a:r>
              <a:rPr lang="en-US" altLang="en-US" dirty="0"/>
              <a:t>Set Associative</a:t>
            </a:r>
            <a:endParaRPr lang="en-US" dirty="0"/>
          </a:p>
        </p:txBody>
      </p:sp>
      <p:sp>
        <p:nvSpPr>
          <p:cNvPr id="4" name="Footer Placeholder 3">
            <a:extLst>
              <a:ext uri="{FF2B5EF4-FFF2-40B4-BE49-F238E27FC236}">
                <a16:creationId xmlns:a16="http://schemas.microsoft.com/office/drawing/2014/main" xmlns="" id="{DBA440C2-2896-4D2F-A294-C932A7857BF4}"/>
              </a:ext>
            </a:extLst>
          </p:cNvPr>
          <p:cNvSpPr>
            <a:spLocks noGrp="1"/>
          </p:cNvSpPr>
          <p:nvPr>
            <p:ph type="ftr" sz="quarter" idx="10"/>
          </p:nvPr>
        </p:nvSpPr>
        <p:spPr/>
        <p:txBody>
          <a:bodyPr/>
          <a:lstStyle/>
          <a:p>
            <a:r>
              <a:rPr lang="en-US"/>
              <a:t>Copyright © 2019, Elsevier Inc. All rights Reserved</a:t>
            </a:r>
            <a:endParaRPr lang="en-AU" dirty="0"/>
          </a:p>
        </p:txBody>
      </p:sp>
      <p:sp>
        <p:nvSpPr>
          <p:cNvPr id="5" name="Rectangle 2">
            <a:extLst>
              <a:ext uri="{FF2B5EF4-FFF2-40B4-BE49-F238E27FC236}">
                <a16:creationId xmlns:a16="http://schemas.microsoft.com/office/drawing/2014/main" xmlns="" id="{3BC94031-FE2B-4157-A443-8A0AC4D19162}"/>
              </a:ext>
            </a:extLst>
          </p:cNvPr>
          <p:cNvSpPr txBox="1">
            <a:spLocks noChangeArrowheads="1"/>
          </p:cNvSpPr>
          <p:nvPr/>
        </p:nvSpPr>
        <p:spPr bwMode="auto">
          <a:xfrm>
            <a:off x="611188" y="1149881"/>
            <a:ext cx="3505200" cy="4114800"/>
          </a:xfrm>
          <a:prstGeom prst="rect">
            <a:avLst/>
          </a:prstGeom>
          <a:noFill/>
          <a:ln w="12700">
            <a:solidFill>
              <a:schemeClr val="tx1"/>
            </a:solid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0033CC"/>
              </a:buClr>
              <a:buSzPct val="60000"/>
              <a:buFont typeface="Wingdings" pitchFamily="2" charset="2"/>
              <a:buChar char="n"/>
              <a:defRPr sz="3200">
                <a:solidFill>
                  <a:srgbClr val="003399"/>
                </a:solidFill>
                <a:latin typeface="+mn-lt"/>
                <a:ea typeface="+mn-ea"/>
                <a:cs typeface="+mn-cs"/>
              </a:defRPr>
            </a:lvl1pPr>
            <a:lvl2pPr marL="742950" indent="-285750" algn="l" rtl="0" fontAlgn="base">
              <a:spcBef>
                <a:spcPct val="20000"/>
              </a:spcBef>
              <a:spcAft>
                <a:spcPct val="0"/>
              </a:spcAft>
              <a:buClr>
                <a:srgbClr val="003399"/>
              </a:buClr>
              <a:buSzPct val="55000"/>
              <a:buFont typeface="Wingdings" pitchFamily="2" charset="2"/>
              <a:buChar char="n"/>
              <a:defRPr sz="2800">
                <a:solidFill>
                  <a:srgbClr val="0033CC"/>
                </a:solidFill>
                <a:latin typeface="+mn-lt"/>
              </a:defRPr>
            </a:lvl2pPr>
            <a:lvl3pPr marL="1143000" indent="-228600" algn="l" rtl="0" fontAlgn="base">
              <a:spcBef>
                <a:spcPct val="20000"/>
              </a:spcBef>
              <a:spcAft>
                <a:spcPct val="0"/>
              </a:spcAft>
              <a:buClr>
                <a:srgbClr val="0033CC"/>
              </a:buClr>
              <a:buSzPct val="50000"/>
              <a:buFont typeface="Wingdings" pitchFamily="2" charset="2"/>
              <a:buChar char="n"/>
              <a:defRPr sz="2400">
                <a:solidFill>
                  <a:srgbClr val="000066"/>
                </a:solidFill>
                <a:latin typeface="+mn-lt"/>
              </a:defRPr>
            </a:lvl3pPr>
            <a:lvl4pPr marL="1600200" indent="-228600" algn="l" rtl="0" fontAlgn="base">
              <a:spcBef>
                <a:spcPct val="20000"/>
              </a:spcBef>
              <a:spcAft>
                <a:spcPct val="0"/>
              </a:spcAft>
              <a:buClr>
                <a:srgbClr val="000066"/>
              </a:buClr>
              <a:buSzPct val="55000"/>
              <a:buFont typeface="Wingdings" pitchFamily="2" charset="2"/>
              <a:buChar char="n"/>
              <a:defRPr sz="2000">
                <a:solidFill>
                  <a:srgbClr val="0066FF"/>
                </a:solidFill>
                <a:latin typeface="+mn-lt"/>
              </a:defRPr>
            </a:lvl4pPr>
            <a:lvl5pPr marL="20574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5pPr>
            <a:lvl6pPr marL="25146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6pPr>
            <a:lvl7pPr marL="29718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7pPr>
            <a:lvl8pPr marL="34290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8pPr>
            <a:lvl9pPr marL="3886200" indent="-228600" algn="l" rtl="0" fontAlgn="base">
              <a:spcBef>
                <a:spcPct val="20000"/>
              </a:spcBef>
              <a:spcAft>
                <a:spcPct val="0"/>
              </a:spcAft>
              <a:buClr>
                <a:srgbClr val="3399FF"/>
              </a:buClr>
              <a:buSzPct val="50000"/>
              <a:buFont typeface="Wingdings" pitchFamily="2" charset="2"/>
              <a:buChar char="n"/>
              <a:defRPr sz="2000">
                <a:solidFill>
                  <a:srgbClr val="3399FF"/>
                </a:solidFill>
                <a:latin typeface="+mn-lt"/>
              </a:defRPr>
            </a:lvl9pPr>
          </a:lstStyle>
          <a:p>
            <a:r>
              <a:rPr lang="en-US" altLang="en-US" sz="2400" kern="0" dirty="0"/>
              <a:t>Combination of direct and associative mapping techniques.</a:t>
            </a:r>
          </a:p>
          <a:p>
            <a:r>
              <a:rPr lang="en-US" altLang="en-US" sz="2400" kern="0" dirty="0"/>
              <a:t>The contention problem of direct method is eased.</a:t>
            </a:r>
          </a:p>
          <a:p>
            <a:r>
              <a:rPr lang="en-US" altLang="en-US" sz="2400" kern="0" dirty="0"/>
              <a:t>The hardware cost is reduced by decreasing the size of associative search.</a:t>
            </a:r>
          </a:p>
        </p:txBody>
      </p:sp>
      <p:pic>
        <p:nvPicPr>
          <p:cNvPr id="6" name="Picture 3" descr="cache4">
            <a:extLst>
              <a:ext uri="{FF2B5EF4-FFF2-40B4-BE49-F238E27FC236}">
                <a16:creationId xmlns:a16="http://schemas.microsoft.com/office/drawing/2014/main" xmlns="" id="{8DF8468A-386A-4EEF-9DFC-6363CFAD0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7388" y="845081"/>
            <a:ext cx="3851275" cy="5181600"/>
          </a:xfrm>
          <a:prstGeom prst="rect">
            <a:avLst/>
          </a:prstGeom>
          <a:noFill/>
          <a:ln w="9525">
            <a:noFill/>
            <a:miter lim="800000"/>
            <a:headEnd/>
            <a:tailEnd/>
          </a:ln>
          <a:effectLst/>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6032500"/>
            <a:ext cx="609600" cy="609600"/>
          </a:xfrm>
          <a:prstGeom prst="rect">
            <a:avLst/>
          </a:prstGeom>
        </p:spPr>
      </p:pic>
    </p:spTree>
    <p:custDataLst>
      <p:tags r:id="rId1"/>
    </p:custDataLst>
    <p:extLst>
      <p:ext uri="{BB962C8B-B14F-4D97-AF65-F5344CB8AC3E}">
        <p14:creationId xmlns:p14="http://schemas.microsoft.com/office/powerpoint/2010/main" val="3774218462"/>
      </p:ext>
    </p:extLst>
  </p:cSld>
  <p:clrMapOvr>
    <a:masterClrMapping/>
  </p:clrMapOvr>
  <mc:AlternateContent xmlns:mc="http://schemas.openxmlformats.org/markup-compatibility/2006">
    <mc:Choice xmlns:p14="http://schemas.microsoft.com/office/powerpoint/2010/main" Requires="p14">
      <p:transition spd="slow" p14:dur="2000" advTm="237221"/>
    </mc:Choice>
    <mc:Fallback>
      <p:transition spd="slow" advTm="237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animEffect transition="in" filter="fade">
                                      <p:cBhvr>
                                        <p:cTn id="11" dur="500"/>
                                        <p:tgtEl>
                                          <p:spTgt spid="5">
                                            <p:bg/>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5" grpId="0" uiExpand="1" build="p" bldLvl="3" animBg="1" autoUpdateAnimBg="0"/>
    </p:bldLst>
  </p:timing>
  <p:extLst>
    <p:ext uri="{3A86A75C-4F4B-4683-9AE1-C65F6400EC91}">
      <p14:laserTraceLst xmlns:p14="http://schemas.microsoft.com/office/powerpoint/2010/main">
        <p14:tracePtLst>
          <p14:tracePt t="51957" x="5657850" y="2143125"/>
          <p14:tracePt t="52128" x="5672138" y="2143125"/>
          <p14:tracePt t="52144" x="5680075" y="2143125"/>
          <p14:tracePt t="52152" x="5700713" y="2179638"/>
          <p14:tracePt t="52152" x="5708650" y="2208213"/>
          <p14:tracePt t="52176" x="5729288" y="2243138"/>
          <p14:tracePt t="52184" x="5737225" y="2300288"/>
          <p14:tracePt t="52192" x="5757863" y="2371725"/>
          <p14:tracePt t="52192" x="5780088" y="2400300"/>
          <p14:tracePt t="52207" x="5794375" y="2428875"/>
          <p14:tracePt t="52224" x="5822950" y="2465388"/>
          <p14:tracePt t="52241" x="5837238" y="2536825"/>
          <p14:tracePt t="52256" x="5886450" y="2651125"/>
          <p14:tracePt t="52274" x="5908675" y="2779713"/>
          <p14:tracePt t="52290" x="5965825" y="2943225"/>
          <p14:tracePt t="52307" x="6022975" y="3057525"/>
          <p14:tracePt t="52323" x="6122988" y="3228975"/>
          <p14:tracePt t="52341" x="6200775" y="3379788"/>
          <p14:tracePt t="52356" x="6272213" y="3500438"/>
          <p14:tracePt t="52374" x="6329363" y="3586163"/>
          <p14:tracePt t="52390" x="6423025" y="3743325"/>
          <p14:tracePt t="52407" x="6523038" y="3879850"/>
          <p14:tracePt t="52423" x="6708775" y="4165600"/>
          <p14:tracePt t="52441" x="6843713" y="4351338"/>
          <p14:tracePt t="52456" x="6929438" y="4471988"/>
          <p14:tracePt t="52474" x="7015163" y="4594225"/>
          <p14:tracePt t="52490" x="7108825" y="4700588"/>
          <p14:tracePt t="52506" x="7208838" y="4814888"/>
          <p14:tracePt t="52523" x="7300913" y="4922838"/>
          <p14:tracePt t="52540" x="7372350" y="5008563"/>
          <p14:tracePt t="52556" x="7443788" y="5057775"/>
          <p14:tracePt t="52574" x="7486650" y="5100638"/>
          <p14:tracePt t="52590" x="7558088" y="5129213"/>
          <p14:tracePt t="52607" x="7643813" y="5151438"/>
          <p14:tracePt t="52623" x="7715250" y="5165725"/>
          <p14:tracePt t="52640" x="7737475" y="5172075"/>
          <p14:tracePt t="52656" x="7772400" y="5172075"/>
          <p14:tracePt t="52672" x="7843838" y="5172075"/>
          <p14:tracePt t="52689" x="7951788" y="5172075"/>
          <p14:tracePt t="52706" x="8043863" y="5172075"/>
          <p14:tracePt t="52723" x="8086725" y="5151438"/>
          <p14:tracePt t="52740" x="8129588" y="5137150"/>
          <p14:tracePt t="52756" x="8158163" y="5114925"/>
          <p14:tracePt t="52773" x="8208963" y="5065713"/>
          <p14:tracePt t="52789" x="8251825" y="4951413"/>
          <p14:tracePt t="52807" x="8272463" y="4822825"/>
          <p14:tracePt t="52823" x="8301038" y="4629150"/>
          <p14:tracePt t="52823" x="8301038" y="4522788"/>
          <p14:tracePt t="52840" x="8301038" y="4365625"/>
          <p14:tracePt t="52855" x="8301038" y="4243388"/>
          <p14:tracePt t="52873" x="8301038" y="4108450"/>
          <p14:tracePt t="52889" x="8301038" y="3900488"/>
          <p14:tracePt t="52906" x="8301038" y="3643313"/>
          <p14:tracePt t="52922" x="8301038" y="3386138"/>
          <p14:tracePt t="52939" x="8301038" y="3143250"/>
          <p14:tracePt t="52956" x="8301038" y="2957513"/>
          <p14:tracePt t="52972" x="8286750" y="2794000"/>
          <p14:tracePt t="52989" x="8272463" y="2586038"/>
          <p14:tracePt t="53006" x="8229600" y="2379663"/>
          <p14:tracePt t="53022" x="8180388" y="2214563"/>
          <p14:tracePt t="53040" x="8123238" y="2093913"/>
          <p14:tracePt t="53055" x="8058150" y="1951038"/>
          <p14:tracePt t="53073" x="8037513" y="1914525"/>
          <p14:tracePt t="53089" x="8001000" y="1851025"/>
          <p14:tracePt t="53105" x="7986713" y="1779588"/>
          <p14:tracePt t="53122" x="7937500" y="1679575"/>
          <p14:tracePt t="53139" x="7900988" y="1636713"/>
          <p14:tracePt t="53155" x="7851775" y="1550988"/>
          <p14:tracePt t="53172" x="7800975" y="1500188"/>
          <p14:tracePt t="53188" x="7766050" y="1465263"/>
          <p14:tracePt t="53205" x="7729538" y="1408113"/>
          <p14:tracePt t="53222" x="7700963" y="1385888"/>
          <p14:tracePt t="53239" x="7666038" y="1328738"/>
          <p14:tracePt t="53255" x="7623175" y="1285875"/>
          <p14:tracePt t="53273" x="7608888" y="1285875"/>
          <p14:tracePt t="53288" x="7600950" y="1279525"/>
          <p14:tracePt t="53336" x="7594600" y="1279525"/>
          <p14:tracePt t="53344" x="7566025" y="1279525"/>
          <p14:tracePt t="53352" x="7551738" y="1279525"/>
          <p14:tracePt t="53358" x="7529513" y="1279525"/>
          <p14:tracePt t="53371" x="7494588" y="1308100"/>
          <p14:tracePt t="53388" x="7437438" y="1343025"/>
          <p14:tracePt t="53405" x="7358063" y="1422400"/>
          <p14:tracePt t="53422" x="7286625" y="1543050"/>
          <p14:tracePt t="53438" x="7243763" y="1643063"/>
          <p14:tracePt t="53438" x="7243763" y="1665288"/>
          <p14:tracePt t="53456" x="7229475" y="1722438"/>
          <p14:tracePt t="53472" x="7223125" y="1771650"/>
          <p14:tracePt t="53489" x="7200900" y="1828800"/>
          <p14:tracePt t="53505" x="7200900" y="1879600"/>
          <p14:tracePt t="53523" x="7200900" y="1985963"/>
          <p14:tracePt t="53538" x="7200900" y="2143125"/>
          <p14:tracePt t="53555" x="7200900" y="2279650"/>
          <p14:tracePt t="53572" x="7200900" y="2371725"/>
          <p14:tracePt t="53588" x="7200900" y="2465388"/>
          <p14:tracePt t="53605" x="7229475" y="2586038"/>
          <p14:tracePt t="53622" x="7294563" y="2800350"/>
          <p14:tracePt t="53638" x="7394575" y="3065463"/>
          <p14:tracePt t="53654" x="7494588" y="3471863"/>
          <p14:tracePt t="53672" x="7558088" y="3651250"/>
          <p14:tracePt t="53688" x="7594600" y="3736975"/>
          <p14:tracePt t="53705" x="7600950" y="3808413"/>
          <p14:tracePt t="53721" x="7615238" y="3871913"/>
          <p14:tracePt t="53738" x="7623175" y="3965575"/>
          <p14:tracePt t="53755" x="7658100" y="4079875"/>
          <p14:tracePt t="53772" x="7658100" y="4143375"/>
          <p14:tracePt t="53787" x="7666038" y="4257675"/>
          <p14:tracePt t="53804" x="7680325" y="4365625"/>
          <p14:tracePt t="53822" x="7700963" y="4479925"/>
          <p14:tracePt t="53838" x="7708900" y="4572000"/>
          <p14:tracePt t="53854" x="7737475" y="4679950"/>
          <p14:tracePt t="53871" x="7794625" y="4900613"/>
          <p14:tracePt t="53889" x="7858125" y="5065713"/>
          <p14:tracePt t="53905" x="7923213" y="5214938"/>
          <p14:tracePt t="53921" x="7980363" y="5294313"/>
          <p14:tracePt t="53938" x="8015288" y="5357813"/>
          <p14:tracePt t="53954" x="8043863" y="5400675"/>
          <p14:tracePt t="53970" x="8080375" y="5451475"/>
          <p14:tracePt t="53988" x="8108950" y="5486400"/>
          <p14:tracePt t="54004" x="8129588" y="5500688"/>
          <p14:tracePt t="54022" x="8151813" y="5514975"/>
          <p14:tracePt t="54200" x="8137525" y="5514975"/>
          <p14:tracePt t="54208" x="8123238" y="5514975"/>
          <p14:tracePt t="54214" x="8101013" y="5500688"/>
          <p14:tracePt t="54220" x="8086725" y="5494338"/>
          <p14:tracePt t="54238" x="8058150" y="5480050"/>
          <p14:tracePt t="54254" x="8051800" y="5472113"/>
          <p14:tracePt t="54271" x="8029575" y="5472113"/>
          <p14:tracePt t="54271" x="8023225" y="5472113"/>
          <p14:tracePt t="54289" x="8015288" y="5465763"/>
          <p14:tracePt t="54327" x="8001000" y="5465763"/>
          <p14:tracePt t="54337" x="7980363" y="5457825"/>
          <p14:tracePt t="54346" x="7958138" y="5437188"/>
          <p14:tracePt t="54353" x="7923213" y="5414963"/>
          <p14:tracePt t="54370" x="7894638" y="5386388"/>
          <p14:tracePt t="54387" x="7829550" y="5322888"/>
          <p14:tracePt t="54404" x="7743825" y="5222875"/>
          <p14:tracePt t="54421" x="7651750" y="5094288"/>
          <p14:tracePt t="54437" x="7500938" y="4922838"/>
          <p14:tracePt t="54454" x="7351713" y="4743450"/>
          <p14:tracePt t="54470" x="7251700" y="4594225"/>
          <p14:tracePt t="54487" x="7172325" y="4457700"/>
          <p14:tracePt t="54487" x="7137400" y="4394200"/>
          <p14:tracePt t="54504" x="7080250" y="4294188"/>
          <p14:tracePt t="54521" x="7015163" y="4194175"/>
          <p14:tracePt t="54536" x="6980238" y="4137025"/>
          <p14:tracePt t="54554" x="6923088" y="4065588"/>
          <p14:tracePt t="54570" x="6872288" y="3986213"/>
          <p14:tracePt t="54587" x="6823075" y="3943350"/>
          <p14:tracePt t="54603" x="6786563" y="3900488"/>
          <p14:tracePt t="54621" x="6765925" y="3879850"/>
          <p14:tracePt t="54636" x="6715125" y="3851275"/>
          <p14:tracePt t="54654" x="6700838" y="3829050"/>
          <p14:tracePt t="54669" x="6686550" y="3822700"/>
          <p14:tracePt t="54704" x="6680200" y="3822700"/>
          <p14:tracePt t="54704" x="6665913" y="3814763"/>
          <p14:tracePt t="54720" x="6637338" y="3800475"/>
          <p14:tracePt t="54736" x="6608763" y="3794125"/>
          <p14:tracePt t="54754" x="6557963" y="3779838"/>
          <p14:tracePt t="54769" x="6523038" y="3779838"/>
          <p14:tracePt t="54787" x="6465888" y="3779838"/>
          <p14:tracePt t="54803" x="6429375" y="3765550"/>
          <p14:tracePt t="54819" x="6394450" y="3765550"/>
          <p14:tracePt t="54837" x="6380163" y="3765550"/>
          <p14:tracePt t="54854" x="6357938" y="3765550"/>
          <p14:tracePt t="54869" x="6343650" y="3765550"/>
          <p14:tracePt t="54887" x="6308725" y="3765550"/>
          <p14:tracePt t="54903" x="6257925" y="3786188"/>
          <p14:tracePt t="54920" x="6194425" y="3786188"/>
          <p14:tracePt t="54936" x="6143625" y="3794125"/>
          <p14:tracePt t="54952" x="6100763" y="3794125"/>
          <p14:tracePt t="54969" x="6051550" y="3794125"/>
          <p14:tracePt t="54986" x="6015038" y="3794125"/>
          <p14:tracePt t="55002" x="5994400" y="3794125"/>
          <p14:tracePt t="55019" x="5951538" y="3786188"/>
          <p14:tracePt t="55036" x="5908675" y="3786188"/>
          <p14:tracePt t="55052" x="5857875" y="3765550"/>
          <p14:tracePt t="55069" x="5815013" y="3751263"/>
          <p14:tracePt t="55086" x="5794375" y="3743325"/>
          <p14:tracePt t="55128" x="5786438" y="3743325"/>
          <p14:tracePt t="55136" x="5751513" y="3743325"/>
          <p14:tracePt t="55138" x="5722938" y="3736975"/>
          <p14:tracePt t="55153" x="5694363" y="3736975"/>
          <p14:tracePt t="55169" x="5665788" y="3722688"/>
          <p14:tracePt t="55216" x="5657850" y="3722688"/>
          <p14:tracePt t="55224" x="5643563" y="3714750"/>
          <p14:tracePt t="55232" x="5637213" y="3708400"/>
          <p14:tracePt t="55238" x="5629275" y="3708400"/>
          <p14:tracePt t="55300" x="5622925" y="3708400"/>
          <p14:tracePt t="55312" x="5614988" y="3700463"/>
          <p14:tracePt t="55343" x="5600700" y="3700463"/>
          <p14:tracePt t="55352" x="5594350" y="3694113"/>
          <p14:tracePt t="55359" x="5580063" y="3686175"/>
          <p14:tracePt t="55369" x="5537200" y="3651250"/>
          <p14:tracePt t="55386" x="5465763" y="3614738"/>
          <p14:tracePt t="55403" x="5437188" y="3594100"/>
          <p14:tracePt t="55418" x="5408613" y="3579813"/>
          <p14:tracePt t="55436" x="5386388" y="3557588"/>
          <p14:tracePt t="55452" x="5351463" y="3522663"/>
          <p14:tracePt t="55469" x="5300663" y="3494088"/>
          <p14:tracePt t="55485" x="5294313" y="3479800"/>
          <p14:tracePt t="55502" x="5272088" y="3457575"/>
          <p14:tracePt t="55518" x="5257800" y="3429000"/>
          <p14:tracePt t="55518" x="5257800" y="3414713"/>
          <p14:tracePt t="55536" x="5237163" y="3386138"/>
          <p14:tracePt t="55552" x="5229225" y="3351213"/>
          <p14:tracePt t="55569" x="5222875" y="3322638"/>
          <p14:tracePt t="55585" x="5208588" y="3271838"/>
          <p14:tracePt t="55602" x="5194300" y="3236913"/>
          <p14:tracePt t="55619" x="5194300" y="3194050"/>
          <p14:tracePt t="55636" x="5194300" y="3151188"/>
          <p14:tracePt t="55652" x="5186363" y="3136900"/>
          <p14:tracePt t="55668" x="5180013" y="3086100"/>
          <p14:tracePt t="55685" x="5165725" y="3028950"/>
          <p14:tracePt t="55702" x="5143500" y="2957513"/>
          <p14:tracePt t="55719" x="5129213" y="2900363"/>
          <p14:tracePt t="55735" x="5114925" y="2800350"/>
          <p14:tracePt t="55751" x="5094288" y="2700338"/>
          <p14:tracePt t="55769" x="5072063" y="2593975"/>
          <p14:tracePt t="55785" x="5072063" y="2500313"/>
          <p14:tracePt t="55802" x="5065713" y="2436813"/>
          <p14:tracePt t="55818" x="5065713" y="2328863"/>
          <p14:tracePt t="55836" x="5065713" y="2222500"/>
          <p14:tracePt t="55851" x="5065713" y="2100263"/>
          <p14:tracePt t="55869" x="5065713" y="2008188"/>
          <p14:tracePt t="55884" x="5065713" y="1914525"/>
          <p14:tracePt t="55902" x="5065713" y="1865313"/>
          <p14:tracePt t="55918" x="5065713" y="1808163"/>
          <p14:tracePt t="55934" x="5065713" y="1785938"/>
          <p14:tracePt t="55952" x="5080000" y="1736725"/>
          <p14:tracePt t="55969" x="5094288" y="1708150"/>
          <p14:tracePt t="55984" x="5114925" y="1693863"/>
          <p14:tracePt t="56002" x="5129213" y="1685925"/>
          <p14:tracePt t="56018" x="5180013" y="1657350"/>
          <p14:tracePt t="56035" x="5222875" y="1636713"/>
          <p14:tracePt t="56051" x="5280025" y="1608138"/>
          <p14:tracePt t="56068" x="5357813" y="1600200"/>
          <p14:tracePt t="56084" x="5414963" y="1571625"/>
          <p14:tracePt t="56102" x="5451475" y="1571625"/>
          <p14:tracePt t="56117" x="5494338" y="1571625"/>
          <p14:tracePt t="56134" x="5551488" y="1565275"/>
          <p14:tracePt t="56151" x="5637213" y="1550988"/>
          <p14:tracePt t="56168" x="5680075" y="1543050"/>
          <p14:tracePt t="56185" x="5722938" y="1543050"/>
          <p14:tracePt t="56202" x="5737225" y="1543050"/>
          <p14:tracePt t="56217" x="5765800" y="1543050"/>
          <p14:tracePt t="56234" x="5800725" y="1543050"/>
          <p14:tracePt t="56250" x="5829300" y="1543050"/>
          <p14:tracePt t="56269" x="5851525" y="1543050"/>
          <p14:tracePt t="56284" x="5857875" y="1543050"/>
          <p14:tracePt t="56301" x="5880100" y="1543050"/>
          <p14:tracePt t="56344" x="5894388" y="1557338"/>
          <p14:tracePt t="56352" x="5900738" y="1565275"/>
          <p14:tracePt t="56359" x="5915025" y="1593850"/>
          <p14:tracePt t="56368" x="5929313" y="1657350"/>
          <p14:tracePt t="56384" x="5965825" y="1714500"/>
          <p14:tracePt t="56400" x="5965825" y="1751013"/>
          <p14:tracePt t="56417" x="5965825" y="1785938"/>
          <p14:tracePt t="56434" x="5965825" y="1822450"/>
          <p14:tracePt t="56450" x="5965825" y="1865313"/>
          <p14:tracePt t="56468" x="5965825" y="1922463"/>
          <p14:tracePt t="56484" x="5965825" y="1971675"/>
          <p14:tracePt t="56501" x="5965825" y="2114550"/>
          <p14:tracePt t="56517" x="5980113" y="2222500"/>
          <p14:tracePt t="56551" x="6057900" y="2386013"/>
          <p14:tracePt t="56551" x="6108700" y="2536825"/>
          <p14:tracePt t="56551" x="6165850" y="2628900"/>
          <p14:tracePt t="56568" x="6229350" y="2814638"/>
          <p14:tracePt t="56584" x="6294438" y="2979738"/>
          <p14:tracePt t="56600" x="6357938" y="3157538"/>
          <p14:tracePt t="56617" x="6451600" y="3379788"/>
          <p14:tracePt t="56633" x="6543675" y="3565525"/>
          <p14:tracePt t="56650" x="6637338" y="3714750"/>
          <p14:tracePt t="56667" x="6680200" y="3800475"/>
          <p14:tracePt t="56683" x="6686550" y="3836988"/>
          <p14:tracePt t="56700" x="6708775" y="3894138"/>
          <p14:tracePt t="56716" x="6708775" y="3914775"/>
          <p14:tracePt t="56734" x="6708775" y="3929063"/>
          <p14:tracePt t="56750" x="6708775" y="3951288"/>
          <p14:tracePt t="56800" x="6708775" y="3957638"/>
          <p14:tracePt t="56840" x="6708775" y="3965575"/>
          <p14:tracePt t="56848" x="6686550" y="3971925"/>
          <p14:tracePt t="56854" x="6643688" y="3971925"/>
          <p14:tracePt t="56867" x="6572250" y="3979863"/>
          <p14:tracePt t="56884" x="6529388" y="3979863"/>
          <p14:tracePt t="56900" x="6437313" y="4014788"/>
          <p14:tracePt t="56917" x="6343650" y="4022725"/>
          <p14:tracePt t="56933" x="6229350" y="4057650"/>
          <p14:tracePt t="56949" x="6157913" y="4057650"/>
          <p14:tracePt t="56967" x="6108700" y="4057650"/>
          <p14:tracePt t="56984" x="6072188" y="4057650"/>
          <p14:tracePt t="57001" x="6051550" y="4057650"/>
          <p14:tracePt t="57016" x="6043613" y="4057650"/>
          <p14:tracePt t="57034" x="6037263" y="4051300"/>
          <p14:tracePt t="57080" x="6022975" y="4051300"/>
          <p14:tracePt t="57084" x="6000750" y="4051300"/>
          <p14:tracePt t="57093" x="5994400" y="4043363"/>
          <p14:tracePt t="57099" x="5980113" y="4043363"/>
          <p14:tracePt t="57116" x="5972175" y="4043363"/>
          <p14:tracePt t="57132" x="5957888" y="4043363"/>
          <p14:tracePt t="57149" x="5915025" y="4014788"/>
          <p14:tracePt t="57166" x="5872163" y="4008438"/>
          <p14:tracePt t="57183" x="5772150" y="3979863"/>
          <p14:tracePt t="57200" x="5708650" y="3971925"/>
          <p14:tracePt t="57216" x="5651500" y="3951288"/>
          <p14:tracePt t="57232" x="5594350" y="3929063"/>
          <p14:tracePt t="57249" x="5551488" y="3922713"/>
          <p14:tracePt t="57266" x="5522913" y="3914775"/>
          <p14:tracePt t="57283" x="5500688" y="3908425"/>
          <p14:tracePt t="57299" x="5437188" y="3865563"/>
          <p14:tracePt t="57316" x="5386388" y="3836988"/>
          <p14:tracePt t="57332" x="5329238" y="3814763"/>
          <p14:tracePt t="57350" x="5272088" y="3800475"/>
          <p14:tracePt t="57366" x="5251450" y="3771900"/>
          <p14:tracePt t="57384" x="5222875" y="3729038"/>
          <p14:tracePt t="57384" x="5194300" y="3686175"/>
          <p14:tracePt t="57400" x="5151438" y="3614738"/>
          <p14:tracePt t="57416" x="5080000" y="3522663"/>
          <p14:tracePt t="57432" x="5065713" y="3479800"/>
          <p14:tracePt t="57450" x="5022850" y="3394075"/>
          <p14:tracePt t="57465" x="5008563" y="3286125"/>
          <p14:tracePt t="57482" x="5000625" y="3143250"/>
          <p14:tracePt t="57499" x="4957763" y="2965450"/>
          <p14:tracePt t="57516" x="4908550" y="2786063"/>
          <p14:tracePt t="57533" x="4886325" y="2700338"/>
          <p14:tracePt t="57550" x="4879975" y="2622550"/>
          <p14:tracePt t="57566" x="4857750" y="2579688"/>
          <p14:tracePt t="57583" x="4857750" y="2543175"/>
          <p14:tracePt t="57599" x="4857750" y="2486025"/>
          <p14:tracePt t="57616" x="4865688" y="2457450"/>
          <p14:tracePt t="57632" x="4894263" y="2400300"/>
          <p14:tracePt t="57650" x="4914900" y="2308225"/>
          <p14:tracePt t="57665" x="4951413" y="2208213"/>
          <p14:tracePt t="57683" x="4965700" y="2128838"/>
          <p14:tracePt t="57699" x="5000625" y="2000250"/>
          <p14:tracePt t="57716" x="5014913" y="1957388"/>
          <p14:tracePt t="57732" x="5022850" y="1922463"/>
          <p14:tracePt t="57749" x="5029200" y="1879600"/>
          <p14:tracePt t="57765" x="5051425" y="1851025"/>
          <p14:tracePt t="57782" x="5072063" y="1828800"/>
          <p14:tracePt t="57798" x="5122863" y="1765300"/>
          <p14:tracePt t="57816" x="5137150" y="1743075"/>
          <p14:tracePt t="57832" x="5143500" y="1736725"/>
          <p14:tracePt t="57872" x="5151438" y="1722438"/>
          <p14:tracePt t="57877" x="5157788" y="1714500"/>
          <p14:tracePt t="57882" x="5186363" y="1708150"/>
          <p14:tracePt t="57899" x="5229225" y="1693863"/>
          <p14:tracePt t="57916" x="5286375" y="1657350"/>
          <p14:tracePt t="57931" x="5308600" y="1651000"/>
          <p14:tracePt t="57949" x="5351463" y="1643063"/>
          <p14:tracePt t="57965" x="5400675" y="1636713"/>
          <p14:tracePt t="57982" x="5443538" y="1614488"/>
          <p14:tracePt t="57998" x="5465763" y="1608138"/>
          <p14:tracePt t="58015" x="5500688" y="1600200"/>
          <p14:tracePt t="58088" x="5508625" y="1600200"/>
          <p14:tracePt t="58096" x="5522913" y="1600200"/>
          <p14:tracePt t="58102" x="5537200" y="1585913"/>
          <p14:tracePt t="58115" x="5565775" y="1585913"/>
          <p14:tracePt t="58131" x="5586413" y="1571625"/>
          <p14:tracePt t="58192" x="5600700" y="1571625"/>
          <p14:tracePt t="58200" x="5629275" y="1571625"/>
          <p14:tracePt t="58207" x="5657850" y="1571625"/>
          <p14:tracePt t="58215" x="5751513" y="1571625"/>
          <p14:tracePt t="58232" x="5765800" y="1571625"/>
          <p14:tracePt t="58249" x="5786438" y="1571625"/>
          <p14:tracePt t="58264" x="5808663" y="1571625"/>
          <p14:tracePt t="58282" x="5843588" y="1571625"/>
          <p14:tracePt t="58298" x="5865813" y="1571625"/>
          <p14:tracePt t="58344" x="5872163" y="1571625"/>
          <p14:tracePt t="58352" x="5886450" y="1571625"/>
          <p14:tracePt t="58360" x="5900738" y="1571625"/>
          <p14:tracePt t="58372" x="5908675" y="1571625"/>
          <p14:tracePt t="58381" x="5915025" y="1571625"/>
          <p14:tracePt t="58398" x="5922963" y="1571625"/>
          <p14:tracePt t="58415" x="5951538" y="1571625"/>
          <p14:tracePt t="58431" x="5965825" y="1579563"/>
          <p14:tracePt t="58449" x="5972175" y="1585913"/>
          <p14:tracePt t="58464" x="5980113" y="1585913"/>
          <p14:tracePt t="58481" x="5994400" y="1608138"/>
          <p14:tracePt t="58497" x="6029325" y="1622425"/>
          <p14:tracePt t="58515" x="6037263" y="1628775"/>
          <p14:tracePt t="58531" x="6057900" y="1643063"/>
          <p14:tracePt t="58548" x="6072188" y="1651000"/>
          <p14:tracePt t="58592" x="6080125" y="1651000"/>
          <p14:tracePt t="58600" x="6094413" y="1657350"/>
          <p14:tracePt t="58603" x="6100763" y="1657350"/>
          <p14:tracePt t="58614" x="6108700" y="1657350"/>
          <p14:tracePt t="58672" x="6115050" y="1665288"/>
          <p14:tracePt t="58679" x="6122988" y="1671638"/>
          <p14:tracePt t="58696" x="6143625" y="1685925"/>
          <p14:tracePt t="58704" x="6151563" y="1693863"/>
          <p14:tracePt t="58714" x="6157913" y="1700213"/>
          <p14:tracePt t="58730" x="6172200" y="1722438"/>
          <p14:tracePt t="58748" x="6180138" y="1728788"/>
          <p14:tracePt t="58763" x="6194425" y="1743075"/>
          <p14:tracePt t="58780" x="6200775" y="1751013"/>
          <p14:tracePt t="58798" x="6208713" y="1765300"/>
          <p14:tracePt t="58840" x="6215063" y="1771650"/>
          <p14:tracePt t="58871" x="6223000" y="1800225"/>
          <p14:tracePt t="58920" x="6223000" y="1808163"/>
          <p14:tracePt t="58936" x="6223000" y="1814513"/>
          <p14:tracePt t="58936" x="6223000" y="1828800"/>
          <p14:tracePt t="58947" x="6229350" y="1836738"/>
          <p14:tracePt t="59056" x="6229350" y="1843088"/>
          <p14:tracePt t="59064" x="6229350" y="1865313"/>
          <p14:tracePt t="59066" x="6229350" y="1893888"/>
          <p14:tracePt t="59080" x="6229350" y="1922463"/>
          <p14:tracePt t="59097" x="6229350" y="1943100"/>
          <p14:tracePt t="59113" x="6229350" y="1971675"/>
          <p14:tracePt t="59130" x="6229350" y="2000250"/>
          <p14:tracePt t="59147" x="6229350" y="2022475"/>
          <p14:tracePt t="59163" x="6229350" y="2036763"/>
          <p14:tracePt t="59181" x="6229350" y="2043113"/>
          <p14:tracePt t="59196" x="6229350" y="2071688"/>
          <p14:tracePt t="59213" x="6229350" y="2079625"/>
          <p14:tracePt t="59231" x="6229350" y="2085975"/>
          <p14:tracePt t="59288" x="6229350" y="2100263"/>
          <p14:tracePt t="59288" x="6229350" y="2108200"/>
          <p14:tracePt t="59296" x="6223000" y="2122488"/>
          <p14:tracePt t="59320" x="6223000" y="2143125"/>
          <p14:tracePt t="59328" x="6215063" y="2151063"/>
          <p14:tracePt t="59331" x="6215063" y="2157413"/>
          <p14:tracePt t="59346" x="6208713" y="2165350"/>
          <p14:tracePt t="59392" x="6200775" y="2171700"/>
          <p14:tracePt t="59400" x="6200775" y="2179638"/>
          <p14:tracePt t="59400" x="6194425" y="2185988"/>
          <p14:tracePt t="59413" x="6172200" y="2208213"/>
          <p14:tracePt t="59430" x="6143625" y="2208213"/>
          <p14:tracePt t="59446" x="6122988" y="2228850"/>
          <p14:tracePt t="59463" x="6072188" y="2236788"/>
          <p14:tracePt t="59480" x="6065838" y="2236788"/>
          <p14:tracePt t="59496" x="6051550" y="2236788"/>
          <p14:tracePt t="59513" x="6008688" y="2236788"/>
          <p14:tracePt t="59530" x="5965825" y="2236788"/>
          <p14:tracePt t="59546" x="5922963" y="2243138"/>
          <p14:tracePt t="59564" x="5886450" y="2243138"/>
          <p14:tracePt t="59579" x="5851525" y="2243138"/>
          <p14:tracePt t="59596" x="5837238" y="2243138"/>
          <p14:tracePt t="59612" x="5815013" y="2251075"/>
          <p14:tracePt t="59629" x="5794375" y="2251075"/>
          <p14:tracePt t="59646" x="5737225" y="2251075"/>
          <p14:tracePt t="59662" x="5680075" y="2251075"/>
          <p14:tracePt t="59680" x="5665788" y="2251075"/>
          <p14:tracePt t="59696" x="5637213" y="2251075"/>
          <p14:tracePt t="59712" x="5608638" y="2251075"/>
          <p14:tracePt t="59730" x="5600700" y="2251075"/>
          <p14:tracePt t="59746" x="5594350" y="2251075"/>
          <p14:tracePt t="59763" x="5586413" y="2251075"/>
          <p14:tracePt t="59779" x="5565775" y="2251075"/>
          <p14:tracePt t="59796" x="5537200" y="2251075"/>
          <p14:tracePt t="59812" x="5514975" y="2251075"/>
          <p14:tracePt t="59829" x="5494338" y="2251075"/>
          <p14:tracePt t="59845" x="5486400" y="2251075"/>
          <p14:tracePt t="59895" x="5480050" y="2251075"/>
          <p14:tracePt t="59904" x="5472113" y="2251075"/>
          <p14:tracePt t="59912" x="5457825" y="2251075"/>
          <p14:tracePt t="59923" x="5451475" y="2251075"/>
          <p14:tracePt t="59930" x="5443538" y="2251075"/>
          <p14:tracePt t="60032" x="5437188" y="2251075"/>
          <p14:tracePt t="60184" x="5443538" y="2251075"/>
          <p14:tracePt t="60192" x="5457825" y="2251075"/>
          <p14:tracePt t="60200" x="5472113" y="2251075"/>
          <p14:tracePt t="60212" x="5486400" y="2251075"/>
          <p14:tracePt t="60216" x="5514975" y="2251075"/>
          <p14:tracePt t="60228" x="5537200" y="2251075"/>
          <p14:tracePt t="60245" x="5557838" y="2251075"/>
          <p14:tracePt t="60262" x="5594350" y="2251075"/>
          <p14:tracePt t="60278" x="5614988" y="2251075"/>
          <p14:tracePt t="60278" x="5629275" y="2251075"/>
          <p14:tracePt t="60312" x="5637213" y="2251075"/>
          <p14:tracePt t="60313" x="5651500" y="2251075"/>
          <p14:tracePt t="60328" x="5672138" y="2251075"/>
          <p14:tracePt t="60345" x="5686425" y="2251075"/>
          <p14:tracePt t="60362" x="5708650" y="2251075"/>
          <p14:tracePt t="60379" x="5722938" y="2251075"/>
          <p14:tracePt t="60395" x="5757863" y="2251075"/>
          <p14:tracePt t="60411" x="5765800" y="2251075"/>
          <p14:tracePt t="60429" x="5808663" y="2228850"/>
          <p14:tracePt t="60445" x="5843588" y="2228850"/>
          <p14:tracePt t="60462" x="5857875" y="2222500"/>
          <p14:tracePt t="60478" x="5880100" y="2222500"/>
          <p14:tracePt t="60478" x="5886450" y="2222500"/>
          <p14:tracePt t="60496" x="5894388" y="2222500"/>
          <p14:tracePt t="60512" x="5929313" y="2208213"/>
          <p14:tracePt t="60529" x="5957888" y="2208213"/>
          <p14:tracePt t="60545" x="6000750" y="2185988"/>
          <p14:tracePt t="60561" x="6037263" y="2179638"/>
          <p14:tracePt t="60577" x="6094413" y="2165350"/>
          <p14:tracePt t="60594" x="6151563" y="2136775"/>
          <p14:tracePt t="60611" x="6208713" y="2122488"/>
          <p14:tracePt t="60628" x="6280150" y="2093913"/>
          <p14:tracePt t="60645" x="6323013" y="2085975"/>
          <p14:tracePt t="60662" x="6343650" y="2071688"/>
          <p14:tracePt t="60677" x="6357938" y="2071688"/>
          <p14:tracePt t="60695" x="6386513" y="2043113"/>
          <p14:tracePt t="60711" x="6451600" y="2000250"/>
          <p14:tracePt t="60729" x="6472238" y="1979613"/>
          <p14:tracePt t="60745" x="6508750" y="1951038"/>
          <p14:tracePt t="60762" x="6523038" y="1936750"/>
          <p14:tracePt t="60777" x="6537325" y="1914525"/>
          <p14:tracePt t="60824" x="6537325" y="1908175"/>
          <p14:tracePt t="60840" x="6537325" y="1893888"/>
          <p14:tracePt t="60847" x="6537325" y="1885950"/>
          <p14:tracePt t="60861" x="6537325" y="1879600"/>
          <p14:tracePt t="60861" x="6537325" y="1857375"/>
          <p14:tracePt t="60877" x="6537325" y="1836738"/>
          <p14:tracePt t="60895" x="6508750" y="1822450"/>
          <p14:tracePt t="60911" x="6457950" y="1808163"/>
          <p14:tracePt t="60928" x="6415088" y="1800225"/>
          <p14:tracePt t="60944" x="6365875" y="1785938"/>
          <p14:tracePt t="60960" x="6315075" y="1779588"/>
          <p14:tracePt t="60977" x="6272213" y="1757363"/>
          <p14:tracePt t="60994" x="6229350" y="1757363"/>
          <p14:tracePt t="61010" x="6180138" y="1751013"/>
          <p14:tracePt t="61027" x="6137275" y="1743075"/>
          <p14:tracePt t="61044" x="6094413" y="1743075"/>
          <p14:tracePt t="61060" x="6051550" y="1736725"/>
          <p14:tracePt t="61077" x="6015038" y="1736725"/>
          <p14:tracePt t="61094" x="5957888" y="1736725"/>
          <p14:tracePt t="61110" x="5894388" y="1736725"/>
          <p14:tracePt t="61127" x="5837238" y="1736725"/>
          <p14:tracePt t="61144" x="5786438" y="1736725"/>
          <p14:tracePt t="61160" x="5743575" y="1757363"/>
          <p14:tracePt t="61177" x="5700713" y="1771650"/>
          <p14:tracePt t="61193" x="5665788" y="1771650"/>
          <p14:tracePt t="61211" x="5651500" y="1779588"/>
          <p14:tracePt t="61227" x="5614988" y="1800225"/>
          <p14:tracePt t="61244" x="5608638" y="1808163"/>
          <p14:tracePt t="61260" x="5586413" y="1814513"/>
          <p14:tracePt t="61277" x="5565775" y="1836738"/>
          <p14:tracePt t="61294" x="5551488" y="1851025"/>
          <p14:tracePt t="61311" x="5529263" y="1879600"/>
          <p14:tracePt t="61327" x="5522913" y="1893888"/>
          <p14:tracePt t="61344" x="5500688" y="1908175"/>
          <p14:tracePt t="61360" x="5500688" y="1928813"/>
          <p14:tracePt t="61378" x="5500688" y="1965325"/>
          <p14:tracePt t="61393" x="5494338" y="2022475"/>
          <p14:tracePt t="61411" x="5494338" y="2085975"/>
          <p14:tracePt t="61426" x="5494338" y="2151063"/>
          <p14:tracePt t="61444" x="5494338" y="2228850"/>
          <p14:tracePt t="61460" x="5500688" y="2271713"/>
          <p14:tracePt t="61477" x="5537200" y="2343150"/>
          <p14:tracePt t="61493" x="5594350" y="2371725"/>
          <p14:tracePt t="61510" x="5608638" y="2386013"/>
          <p14:tracePt t="61527" x="5651500" y="2393950"/>
          <p14:tracePt t="61527" x="5680075" y="2393950"/>
          <p14:tracePt t="61544" x="5743575" y="2422525"/>
          <p14:tracePt t="61560" x="5780088" y="2422525"/>
          <p14:tracePt t="61577" x="5837238" y="2436813"/>
          <p14:tracePt t="61593" x="5900738" y="2443163"/>
          <p14:tracePt t="61610" x="5965825" y="2451100"/>
          <p14:tracePt t="61626" x="6057900" y="2471738"/>
          <p14:tracePt t="61644" x="6108700" y="2471738"/>
          <p14:tracePt t="61659" x="6172200" y="2451100"/>
          <p14:tracePt t="61677" x="6223000" y="2436813"/>
          <p14:tracePt t="61693" x="6243638" y="2414588"/>
          <p14:tracePt t="61709" x="6286500" y="2400300"/>
          <p14:tracePt t="61726" x="6329363" y="2371725"/>
          <p14:tracePt t="61743" x="6380163" y="2351088"/>
          <p14:tracePt t="61759" x="6394450" y="2336800"/>
          <p14:tracePt t="61777" x="6429375" y="2308225"/>
          <p14:tracePt t="61793" x="6443663" y="2286000"/>
          <p14:tracePt t="61810" x="6465888" y="2257425"/>
          <p14:tracePt t="61826" x="6472238" y="2222500"/>
          <p14:tracePt t="61843" x="6472238" y="2214563"/>
          <p14:tracePt t="61859" x="6472238" y="2193925"/>
          <p14:tracePt t="61877" x="6472238" y="2171700"/>
          <p14:tracePt t="61893" x="6472238" y="2136775"/>
          <p14:tracePt t="61910" x="6472238" y="2108200"/>
          <p14:tracePt t="61926" x="6451600" y="2071688"/>
          <p14:tracePt t="61926" x="6423025" y="2028825"/>
          <p14:tracePt t="61944" x="6386513" y="2000250"/>
          <p14:tracePt t="61959" x="6257925" y="1936750"/>
          <p14:tracePt t="61977" x="6180138" y="1908175"/>
          <p14:tracePt t="61993" x="6094413" y="1871663"/>
          <p14:tracePt t="62010" x="6022975" y="1851025"/>
          <p14:tracePt t="62025" x="5957888" y="1851025"/>
          <p14:tracePt t="62043" x="5886450" y="1851025"/>
          <p14:tracePt t="62059" x="5800725" y="1851025"/>
          <p14:tracePt t="62077" x="5737225" y="1851025"/>
          <p14:tracePt t="62092" x="5657850" y="1851025"/>
          <p14:tracePt t="62110" x="5600700" y="1851025"/>
          <p14:tracePt t="62125" x="5557838" y="1851025"/>
          <p14:tracePt t="62143" x="5537200" y="1851025"/>
          <p14:tracePt t="62159" x="5514975" y="1851025"/>
          <p14:tracePt t="62176" x="5486400" y="1871663"/>
          <p14:tracePt t="62192" x="5422900" y="1914525"/>
          <p14:tracePt t="62210" x="5400675" y="1951038"/>
          <p14:tracePt t="62225" x="5351463" y="2008188"/>
          <p14:tracePt t="62243" x="5294313" y="2065338"/>
          <p14:tracePt t="62259" x="5243513" y="2085975"/>
          <p14:tracePt t="62276" x="5200650" y="2093913"/>
          <p14:tracePt t="62292" x="5143500" y="2093913"/>
          <p14:tracePt t="62310" x="5094288" y="2093913"/>
          <p14:tracePt t="62326" x="5014913" y="2093913"/>
          <p14:tracePt t="62342" x="4937125" y="2093913"/>
          <p14:tracePt t="62359" x="4808538" y="2093913"/>
          <p14:tracePt t="62377" x="4751388" y="2071688"/>
          <p14:tracePt t="62392" x="4700588" y="2036763"/>
          <p14:tracePt t="62408" x="4686300" y="2000250"/>
          <p14:tracePt t="62426" x="4679950" y="1993900"/>
          <p14:tracePt t="62442" x="4679950" y="1985963"/>
          <p14:tracePt t="62480" x="4679950" y="1979613"/>
          <p14:tracePt t="62488" x="4679950" y="1971675"/>
          <p14:tracePt t="62497" x="4679950" y="1965325"/>
          <p14:tracePt t="62536" x="4679950" y="1957388"/>
          <p14:tracePt t="62568" x="4679950" y="1951038"/>
          <p14:tracePt t="62576" x="4686300" y="1943100"/>
          <p14:tracePt t="62584" x="4714875" y="1936750"/>
          <p14:tracePt t="62592" x="4722813" y="1928813"/>
          <p14:tracePt t="62609" x="4743450" y="1928813"/>
          <p14:tracePt t="62625" x="4765675" y="1908175"/>
          <p14:tracePt t="62672" x="4779963" y="1908175"/>
          <p14:tracePt t="62680" x="4800600" y="1893888"/>
          <p14:tracePt t="62691" x="4814888" y="1871663"/>
          <p14:tracePt t="62712" x="4843463" y="1865313"/>
          <p14:tracePt t="62720" x="4851400" y="1857375"/>
          <p14:tracePt t="62720" x="4879975" y="1851025"/>
          <p14:tracePt t="62728" x="4894263" y="1828800"/>
          <p14:tracePt t="62741" x="4914900" y="1822450"/>
          <p14:tracePt t="62799" x="4922838" y="1814513"/>
          <p14:tracePt t="62832" x="4937125" y="1800225"/>
          <p14:tracePt t="62847" x="4943475" y="1793875"/>
          <p14:tracePt t="63128" x="4943475" y="1779588"/>
          <p14:tracePt t="63143" x="4929188" y="1785938"/>
          <p14:tracePt t="63160" x="4922838" y="1793875"/>
          <p14:tracePt t="63174" x="4914900" y="1800225"/>
          <p14:tracePt t="63176" x="4914900" y="1808163"/>
          <p14:tracePt t="63191" x="4908550" y="1828800"/>
          <p14:tracePt t="63208" x="4894263" y="1843088"/>
          <p14:tracePt t="63225" x="4886325" y="1857375"/>
          <p14:tracePt t="63241" x="4886325" y="1865313"/>
          <p14:tracePt t="63258" x="4886325" y="1871663"/>
          <p14:tracePt t="63274" x="4886325" y="1879600"/>
          <p14:tracePt t="63291" x="4872038" y="1908175"/>
          <p14:tracePt t="63307" x="4872038" y="1914525"/>
          <p14:tracePt t="63324" x="4872038" y="1936750"/>
          <p14:tracePt t="63340" x="4872038" y="1951038"/>
          <p14:tracePt t="63357" x="4865688" y="1985963"/>
          <p14:tracePt t="63374" x="4865688" y="1993900"/>
          <p14:tracePt t="63391" x="4865688" y="2014538"/>
          <p14:tracePt t="63407" x="4865688" y="2028825"/>
          <p14:tracePt t="63424" x="4865688" y="2057400"/>
          <p14:tracePt t="63440" x="4865688" y="2071688"/>
          <p14:tracePt t="63458" x="4865688" y="2114550"/>
          <p14:tracePt t="63474" x="4865688" y="2151063"/>
          <p14:tracePt t="63491" x="4865688" y="2185988"/>
          <p14:tracePt t="63507" x="4879975" y="2208213"/>
          <p14:tracePt t="63524" x="4900613" y="2243138"/>
          <p14:tracePt t="63541" x="4914900" y="2243138"/>
          <p14:tracePt t="63558" x="4937125" y="2251075"/>
          <p14:tracePt t="63573" x="4951413" y="2257425"/>
          <p14:tracePt t="63590" x="4972050" y="2271713"/>
          <p14:tracePt t="63607" x="4994275" y="2279650"/>
          <p14:tracePt t="63623" x="5008563" y="2279650"/>
          <p14:tracePt t="63672" x="5014913" y="2286000"/>
          <p14:tracePt t="63704" x="5037138" y="2286000"/>
          <p14:tracePt t="63715" x="5043488" y="2286000"/>
          <p14:tracePt t="63728" x="5051425" y="2286000"/>
          <p14:tracePt t="63936" x="5043488" y="2286000"/>
          <p14:tracePt t="63951" x="5037138" y="2286000"/>
          <p14:tracePt t="63960" x="5014913" y="2286000"/>
          <p14:tracePt t="63976" x="5008563" y="2286000"/>
          <p14:tracePt t="63983" x="5000625" y="2286000"/>
          <p14:tracePt t="63989" x="4986338" y="2279650"/>
          <p14:tracePt t="64007" x="4965700" y="2265363"/>
          <p14:tracePt t="64007" x="4957763" y="2251075"/>
          <p14:tracePt t="64024" x="4943475" y="2228850"/>
          <p14:tracePt t="64040" x="4929188" y="2214563"/>
          <p14:tracePt t="64056" x="4908550" y="2179638"/>
          <p14:tracePt t="64073" x="4900613" y="2171700"/>
          <p14:tracePt t="64090" x="4886325" y="2157413"/>
          <p14:tracePt t="64106" x="4879975" y="2136775"/>
          <p14:tracePt t="64124" x="4879975" y="2100263"/>
          <p14:tracePt t="64140" x="4879975" y="2057400"/>
          <p14:tracePt t="64156" x="4879975" y="2000250"/>
          <p14:tracePt t="64172" x="4879975" y="1957388"/>
          <p14:tracePt t="64190" x="4879975" y="1928813"/>
          <p14:tracePt t="64206" x="4879975" y="1900238"/>
          <p14:tracePt t="64206" x="4879975" y="1893888"/>
          <p14:tracePt t="64256" x="4879975" y="1879600"/>
          <p14:tracePt t="64264" x="4879975" y="1857375"/>
          <p14:tracePt t="64276" x="4886325" y="1851025"/>
          <p14:tracePt t="64276" x="4894263" y="1843088"/>
          <p14:tracePt t="64295" x="4900613" y="1836738"/>
          <p14:tracePt t="64304" x="4914900" y="1822450"/>
          <p14:tracePt t="64311" x="4937125" y="1808163"/>
          <p14:tracePt t="64322" x="4957763" y="1793875"/>
          <p14:tracePt t="64339" x="4979988" y="1771650"/>
          <p14:tracePt t="64496" x="4957763" y="1779588"/>
          <p14:tracePt t="64504" x="4943475" y="1793875"/>
          <p14:tracePt t="64510" x="4922838" y="1828800"/>
          <p14:tracePt t="64522" x="4908550" y="1857375"/>
          <p14:tracePt t="64539" x="4886325" y="1900238"/>
          <p14:tracePt t="64556" x="4886325" y="1914525"/>
          <p14:tracePt t="64572" x="4872038" y="1951038"/>
          <p14:tracePt t="64588" x="4872038" y="1971675"/>
          <p14:tracePt t="64605" x="4872038" y="1993900"/>
          <p14:tracePt t="64623" x="4872038" y="2014538"/>
          <p14:tracePt t="64639" x="4872038" y="2051050"/>
          <p14:tracePt t="64656" x="4872038" y="2065338"/>
          <p14:tracePt t="64672" x="4879975" y="2085975"/>
          <p14:tracePt t="64689" x="4914900" y="2122488"/>
          <p14:tracePt t="64705" x="4965700" y="2157413"/>
          <p14:tracePt t="64722" x="4979988" y="2185988"/>
          <p14:tracePt t="64738" x="5008563" y="2208213"/>
          <p14:tracePt t="64755" x="5022850" y="2228850"/>
          <p14:tracePt t="64772" x="5043488" y="2236788"/>
          <p14:tracePt t="64789" x="5072063" y="2236788"/>
          <p14:tracePt t="64805" x="5108575" y="2236788"/>
          <p14:tracePt t="64822" x="5122863" y="2236788"/>
          <p14:tracePt t="64838" x="5151438" y="2236788"/>
          <p14:tracePt t="64928" x="5157788" y="2236788"/>
          <p14:tracePt t="64968" x="5157788" y="2228850"/>
          <p14:tracePt t="64975" x="5151438" y="2222500"/>
          <p14:tracePt t="64992" x="5143500" y="2222500"/>
          <p14:tracePt t="64999" x="5122863" y="2214563"/>
          <p14:tracePt t="65048" x="5100638" y="2208213"/>
          <p14:tracePt t="65144" x="5086350" y="2208213"/>
          <p14:tracePt t="65152" x="5080000" y="2208213"/>
          <p14:tracePt t="65160" x="5072063" y="2208213"/>
          <p14:tracePt t="65192" x="5065713" y="2208213"/>
          <p14:tracePt t="65200" x="5051425" y="2222500"/>
          <p14:tracePt t="65204" x="5043488" y="2222500"/>
          <p14:tracePt t="65221" x="5037138" y="2222500"/>
          <p14:tracePt t="65263" x="5029200" y="2228850"/>
          <p14:tracePt t="65295" x="5014913" y="2228850"/>
          <p14:tracePt t="65311" x="5000625" y="2228850"/>
          <p14:tracePt t="65328" x="4994275" y="2236788"/>
          <p14:tracePt t="65359" x="4986338" y="2243138"/>
          <p14:tracePt t="65368" x="4979988" y="2251075"/>
          <p14:tracePt t="65375" x="4972050" y="2271713"/>
          <p14:tracePt t="65391" x="4965700" y="2279650"/>
          <p14:tracePt t="65408" x="4957763" y="2286000"/>
          <p14:tracePt t="65456" x="4943475" y="2300288"/>
          <p14:tracePt t="65495" x="4943475" y="2308225"/>
          <p14:tracePt t="65504" x="4937125" y="2314575"/>
          <p14:tracePt t="65512" x="4929188" y="2322513"/>
          <p14:tracePt t="65519" x="4929188" y="2328863"/>
          <p14:tracePt t="65521" x="4929188" y="2336800"/>
          <p14:tracePt t="65539" x="4929188" y="2343150"/>
          <p14:tracePt t="65576" x="4929188" y="2351088"/>
          <p14:tracePt t="65608" x="4922838" y="2357438"/>
          <p14:tracePt t="65616" x="4922838" y="2365375"/>
          <p14:tracePt t="65616" x="4922838" y="2371725"/>
          <p14:tracePt t="65640" x="4922838" y="2379663"/>
          <p14:tracePt t="65653" x="4922838" y="2386013"/>
          <p14:tracePt t="65680" x="4922838" y="2408238"/>
          <p14:tracePt t="65696" x="4922838" y="2414588"/>
          <p14:tracePt t="65744" x="4922838" y="2422525"/>
          <p14:tracePt t="65752" x="4922838" y="2428875"/>
          <p14:tracePt t="65760" x="4922838" y="2457450"/>
          <p14:tracePt t="65771" x="4929188" y="2465388"/>
          <p14:tracePt t="65787" x="4937125" y="2471738"/>
          <p14:tracePt t="65804" x="4943475" y="2486025"/>
          <p14:tracePt t="65820" x="4957763" y="2508250"/>
          <p14:tracePt t="65838" x="4979988" y="2528888"/>
          <p14:tracePt t="65880" x="4994275" y="2543175"/>
          <p14:tracePt t="65889" x="5000625" y="2543175"/>
          <p14:tracePt t="65904" x="5008563" y="2543175"/>
          <p14:tracePt t="65904" x="5029200" y="2551113"/>
          <p14:tracePt t="65920" x="5043488" y="2565400"/>
          <p14:tracePt t="65937" x="5051425" y="2579688"/>
          <p14:tracePt t="65953" x="5057775" y="2586038"/>
          <p14:tracePt t="65970" x="5086350" y="2608263"/>
          <p14:tracePt t="65987" x="5094288" y="2614613"/>
          <p14:tracePt t="66004" x="5100638" y="2622550"/>
          <p14:tracePt t="66021" x="5114925" y="2628900"/>
          <p14:tracePt t="66038" x="5122863" y="2628900"/>
          <p14:tracePt t="66080" x="5137150" y="2636838"/>
          <p14:tracePt t="66093" x="5143500" y="2643188"/>
          <p14:tracePt t="66104" x="5151438" y="2643188"/>
          <p14:tracePt t="66105" x="5157788" y="2643188"/>
          <p14:tracePt t="66144" x="5165725" y="2643188"/>
          <p14:tracePt t="66184" x="5180013" y="2643188"/>
          <p14:tracePt t="66256" x="5180013" y="2651125"/>
          <p14:tracePt t="66288" x="5165725" y="2651125"/>
          <p14:tracePt t="66296" x="5157788" y="2651125"/>
          <p14:tracePt t="66304" x="5151438" y="2651125"/>
          <p14:tracePt t="66344" x="5129213" y="2651125"/>
          <p14:tracePt t="66352" x="5122863" y="2651125"/>
          <p14:tracePt t="66358" x="5114925" y="2651125"/>
          <p14:tracePt t="66400" x="5108575" y="2651125"/>
          <p14:tracePt t="66440" x="5086350" y="2651125"/>
          <p14:tracePt t="66472" x="5080000" y="2651125"/>
          <p14:tracePt t="66480" x="5072063" y="2643188"/>
          <p14:tracePt t="66552" x="5065713" y="2643188"/>
          <p14:tracePt t="66584" x="5043488" y="2643188"/>
          <p14:tracePt t="66589" x="5037138" y="2651125"/>
          <p14:tracePt t="66608" x="5029200" y="2657475"/>
          <p14:tracePt t="66621" x="5022850" y="2671763"/>
          <p14:tracePt t="66622" x="5022850" y="2700338"/>
          <p14:tracePt t="66636" x="4994275" y="2736850"/>
          <p14:tracePt t="66652" x="4994275" y="2771775"/>
          <p14:tracePt t="66669" x="4986338" y="2800350"/>
          <p14:tracePt t="66686" x="4972050" y="2814638"/>
          <p14:tracePt t="66702" x="4957763" y="2843213"/>
          <p14:tracePt t="66719" x="4937125" y="2894013"/>
          <p14:tracePt t="66736" x="4914900" y="2951163"/>
          <p14:tracePt t="66752" x="4908550" y="2971800"/>
          <p14:tracePt t="66769" x="4908550" y="3014663"/>
          <p14:tracePt t="66785" x="4900613" y="3036888"/>
          <p14:tracePt t="66803" x="4886325" y="3071813"/>
          <p14:tracePt t="66819" x="4872038" y="3086100"/>
          <p14:tracePt t="66835" x="4865688" y="3100388"/>
          <p14:tracePt t="66852" x="4865688" y="3114675"/>
          <p14:tracePt t="66869" x="4865688" y="3143250"/>
          <p14:tracePt t="66885" x="4865688" y="3157538"/>
          <p14:tracePt t="66902" x="4857750" y="3186113"/>
          <p14:tracePt t="66918" x="4857750" y="3214688"/>
          <p14:tracePt t="66937" x="4857750" y="3222625"/>
          <p14:tracePt t="66953" x="4857750" y="3228975"/>
          <p14:tracePt t="66968" x="4857750" y="3251200"/>
          <p14:tracePt t="66986" x="4857750" y="3265488"/>
          <p14:tracePt t="67002" x="4857750" y="3286125"/>
          <p14:tracePt t="67019" x="4857750" y="3300413"/>
          <p14:tracePt t="67035" x="4857750" y="3308350"/>
          <p14:tracePt t="67053" x="4857750" y="3322638"/>
          <p14:tracePt t="67069" x="4857750" y="3336925"/>
          <p14:tracePt t="67086" x="4857750" y="3343275"/>
          <p14:tracePt t="67101" x="4857750" y="3365500"/>
          <p14:tracePt t="67136" x="4857750" y="3371850"/>
          <p14:tracePt t="67136" x="4857750" y="3386138"/>
          <p14:tracePt t="67152" x="4857750" y="3400425"/>
          <p14:tracePt t="67169" x="4857750" y="3414713"/>
          <p14:tracePt t="67186" x="4857750" y="3422650"/>
          <p14:tracePt t="67201" x="4857750" y="3451225"/>
          <p14:tracePt t="67219" x="4857750" y="3457575"/>
          <p14:tracePt t="67235" x="4857750" y="3479800"/>
          <p14:tracePt t="67251" x="4857750" y="3494088"/>
          <p14:tracePt t="67288" x="4857750" y="3514725"/>
          <p14:tracePt t="67304" x="4879975" y="3529013"/>
          <p14:tracePt t="67312" x="4886325" y="3529013"/>
          <p14:tracePt t="67318" x="4900613" y="3529013"/>
          <p14:tracePt t="67335" x="4943475" y="3543300"/>
          <p14:tracePt t="67352" x="4965700" y="3571875"/>
          <p14:tracePt t="67368" x="4972050" y="3579813"/>
          <p14:tracePt t="67385" x="4986338" y="3586163"/>
          <p14:tracePt t="67402" x="4994275" y="3594100"/>
          <p14:tracePt t="67472" x="5000625" y="3600450"/>
          <p14:tracePt t="67472" x="5008563" y="3608388"/>
          <p14:tracePt t="67536" x="5014913" y="3608388"/>
          <p14:tracePt t="67552" x="5022850" y="3614738"/>
          <p14:tracePt t="68041" x="5029200" y="3614738"/>
          <p14:tracePt t="68056" x="5037138" y="3614738"/>
          <p14:tracePt t="68064" x="5065713" y="3614738"/>
          <p14:tracePt t="68080" x="5072063" y="3614738"/>
          <p14:tracePt t="68088" x="5080000" y="3614738"/>
          <p14:tracePt t="68096" x="5094288" y="3614738"/>
          <p14:tracePt t="68107" x="5114925" y="3614738"/>
          <p14:tracePt t="68144" x="5122863" y="3614738"/>
          <p14:tracePt t="68152" x="5165725" y="3600450"/>
          <p14:tracePt t="68160" x="5229225" y="3594100"/>
          <p14:tracePt t="68169" x="5257800" y="3594100"/>
          <p14:tracePt t="68169" x="5300663" y="3594100"/>
          <p14:tracePt t="68184" x="5372100" y="3594100"/>
          <p14:tracePt t="68200" x="5443538" y="3594100"/>
          <p14:tracePt t="68217" x="5486400" y="3586163"/>
          <p14:tracePt t="68233" x="5529263" y="3586163"/>
          <p14:tracePt t="68250" x="5572125" y="3586163"/>
          <p14:tracePt t="68267" x="5622925" y="3586163"/>
          <p14:tracePt t="68284" x="5665788" y="3586163"/>
          <p14:tracePt t="68300" x="5708650" y="3586163"/>
          <p14:tracePt t="68317" x="5751513" y="3586163"/>
          <p14:tracePt t="68333" x="5794375" y="3565525"/>
          <p14:tracePt t="68351" x="5843588" y="3557588"/>
          <p14:tracePt t="68366" x="5915025" y="3551238"/>
          <p14:tracePt t="68384" x="5937250" y="3536950"/>
          <p14:tracePt t="68400" x="5972175" y="3522663"/>
          <p14:tracePt t="68417" x="5980113" y="3522663"/>
          <p14:tracePt t="68434" x="6008688" y="3522663"/>
          <p14:tracePt t="68450" x="6051550" y="3514725"/>
          <p14:tracePt t="68493" x="6057900" y="3514725"/>
          <p14:tracePt t="69280" x="6051550" y="3514725"/>
          <p14:tracePt t="69293" x="6043613" y="3514725"/>
          <p14:tracePt t="69302" x="6037263" y="3514725"/>
          <p14:tracePt t="69315" x="6015038" y="3514725"/>
          <p14:tracePt t="69333" x="6008688" y="3514725"/>
          <p14:tracePt t="69349" x="6000750" y="3514725"/>
          <p14:tracePt t="69366" x="5980113" y="3508375"/>
          <p14:tracePt t="69382" x="5957888" y="3494088"/>
          <p14:tracePt t="69399" x="5900738" y="3422650"/>
          <p14:tracePt t="69416" x="5865813" y="3400425"/>
          <p14:tracePt t="69433" x="5829300" y="3357563"/>
          <p14:tracePt t="69449" x="5780088" y="3308350"/>
          <p14:tracePt t="69466" x="5743575" y="3243263"/>
          <p14:tracePt t="69481" x="5722938" y="3186113"/>
          <p14:tracePt t="69499" x="5708650" y="3157538"/>
          <p14:tracePt t="69515" x="5694363" y="3100388"/>
          <p14:tracePt t="69532" x="5680075" y="3043238"/>
          <p14:tracePt t="69548" x="5657850" y="2979738"/>
          <p14:tracePt t="69566" x="5637213" y="2908300"/>
          <p14:tracePt t="69582" x="5629275" y="2828925"/>
          <p14:tracePt t="69599" x="5586413" y="2714625"/>
          <p14:tracePt t="69615" x="5551488" y="2608263"/>
          <p14:tracePt t="69633" x="5543550" y="2565400"/>
          <p14:tracePt t="69648" x="5537200" y="2522538"/>
          <p14:tracePt t="69665" x="5537200" y="2465388"/>
          <p14:tracePt t="69681" x="5537200" y="2408238"/>
          <p14:tracePt t="69699" x="5537200" y="2328863"/>
          <p14:tracePt t="69714" x="5537200" y="2265363"/>
          <p14:tracePt t="69732" x="5537200" y="2200275"/>
          <p14:tracePt t="69748" x="5537200" y="2157413"/>
          <p14:tracePt t="69765" x="5537200" y="2143125"/>
          <p14:tracePt t="69781" x="5537200" y="2136775"/>
          <p14:tracePt t="69799" x="5537200" y="2122488"/>
          <p14:tracePt t="69840" x="5537200" y="2114550"/>
          <p14:tracePt t="69936" x="5537200" y="2122488"/>
          <p14:tracePt t="69944" x="5557838" y="2151063"/>
          <p14:tracePt t="69960" x="5565775" y="2157413"/>
          <p14:tracePt t="69968" x="5572125" y="2165350"/>
          <p14:tracePt t="69976" x="5594350" y="2179638"/>
          <p14:tracePt t="69983" x="5614988" y="2193925"/>
          <p14:tracePt t="69997" x="5686425" y="2193925"/>
          <p14:tracePt t="70014" x="5780088" y="2193925"/>
          <p14:tracePt t="70032" x="5843588" y="2193925"/>
          <p14:tracePt t="70047" x="5880100" y="2193925"/>
          <p14:tracePt t="70064" x="5922963" y="2193925"/>
          <p14:tracePt t="70081" x="5986463" y="2193925"/>
          <p14:tracePt t="70097" x="6029325" y="2193925"/>
          <p14:tracePt t="70114" x="6086475" y="2193925"/>
          <p14:tracePt t="70131" x="6143625" y="2193925"/>
          <p14:tracePt t="70147" x="6194425" y="2185988"/>
          <p14:tracePt t="70164" x="6223000" y="2179638"/>
          <p14:tracePt t="70181" x="6229350" y="2179638"/>
          <p14:tracePt t="70216" x="6237288" y="2179638"/>
          <p14:tracePt t="70219" x="6308725" y="2143125"/>
          <p14:tracePt t="70230" x="6437313" y="2143125"/>
          <p14:tracePt t="70248" x="6486525" y="2143125"/>
          <p14:tracePt t="70265" x="6515100" y="2143125"/>
          <p14:tracePt t="70280" x="6551613" y="2143125"/>
          <p14:tracePt t="70297" x="6557963" y="2143125"/>
          <p14:tracePt t="70640" x="6565900" y="2136775"/>
          <p14:tracePt t="70704" x="6565900" y="2128838"/>
          <p14:tracePt t="70714" x="6565900" y="2114550"/>
          <p14:tracePt t="70715" x="6565900" y="2100263"/>
          <p14:tracePt t="70730" x="6565900" y="2093913"/>
          <p14:tracePt t="70747" x="6586538" y="2057400"/>
          <p14:tracePt t="70763" x="6608763" y="2036763"/>
          <p14:tracePt t="70781" x="6637338" y="2000250"/>
          <p14:tracePt t="70796" x="6651625" y="1979613"/>
          <p14:tracePt t="70847" x="6657975" y="1957388"/>
          <p14:tracePt t="70855" x="6657975" y="1951038"/>
          <p14:tracePt t="70864" x="6680200" y="1928813"/>
          <p14:tracePt t="70872" x="6694488" y="1914525"/>
          <p14:tracePt t="70880" x="6715125" y="1879600"/>
          <p14:tracePt t="70897" x="6729413" y="1843088"/>
          <p14:tracePt t="70914" x="6743700" y="1765300"/>
          <p14:tracePt t="70929" x="6765925" y="1708150"/>
          <p14:tracePt t="70947" x="6780213" y="1657350"/>
          <p14:tracePt t="70963" x="6780213" y="1636713"/>
          <p14:tracePt t="71032" x="6786563" y="1628775"/>
          <p14:tracePt t="71040" x="6794500" y="1622425"/>
          <p14:tracePt t="71046" x="6800850" y="1614488"/>
          <p14:tracePt t="71063" x="6823075" y="1585913"/>
          <p14:tracePt t="71080" x="6851650" y="1528763"/>
          <p14:tracePt t="71096" x="6865938" y="1508125"/>
          <p14:tracePt t="71114" x="6880225" y="1493838"/>
          <p14:tracePt t="71129" x="6886575" y="1485900"/>
          <p14:tracePt t="71147" x="6900863" y="1471613"/>
          <p14:tracePt t="71163" x="6915150" y="1471613"/>
          <p14:tracePt t="71180" x="6923088" y="1465263"/>
          <p14:tracePt t="71196" x="6943725" y="1457325"/>
          <p14:tracePt t="71213" x="6972300" y="1443038"/>
          <p14:tracePt t="71230" x="6986588" y="1428750"/>
          <p14:tracePt t="71247" x="6994525" y="1428750"/>
          <p14:tracePt t="71263" x="7015163" y="1422400"/>
          <p14:tracePt t="71279" x="7023100" y="1422400"/>
          <p14:tracePt t="71296" x="7051675" y="1414463"/>
          <p14:tracePt t="71344" x="7058025" y="1414463"/>
          <p14:tracePt t="71352" x="7072313" y="1408113"/>
          <p14:tracePt t="71360" x="7080250" y="1408113"/>
          <p14:tracePt t="71368" x="7108825" y="1385888"/>
          <p14:tracePt t="71379" x="7129463" y="1385888"/>
          <p14:tracePt t="71396" x="7165975" y="1379538"/>
          <p14:tracePt t="71413" x="7186613" y="1365250"/>
          <p14:tracePt t="71429" x="7223125" y="1343025"/>
          <p14:tracePt t="71446" x="7251700" y="1336675"/>
          <p14:tracePt t="71462" x="7265988" y="1336675"/>
          <p14:tracePt t="71480" x="7294563" y="1336675"/>
          <p14:tracePt t="71495" x="7315200" y="1336675"/>
          <p14:tracePt t="71513" x="7337425" y="1336675"/>
          <p14:tracePt t="71529" x="7358063" y="1336675"/>
          <p14:tracePt t="71546" x="7400925" y="1336675"/>
          <p14:tracePt t="71562" x="7458075" y="1336675"/>
          <p14:tracePt t="71579" x="7508875" y="1336675"/>
          <p14:tracePt t="71595" x="7551738" y="1336675"/>
          <p14:tracePt t="71612" x="7600950" y="1328738"/>
          <p14:tracePt t="71628" x="7651750" y="1322388"/>
          <p14:tracePt t="71646" x="7700963" y="1322388"/>
          <p14:tracePt t="71662" x="7729538" y="1322388"/>
          <p14:tracePt t="71662" x="7766050" y="1322388"/>
          <p14:tracePt t="71680" x="7800975" y="1322388"/>
          <p14:tracePt t="71696" x="7823200" y="1322388"/>
          <p14:tracePt t="71712" x="7843838" y="1322388"/>
          <p14:tracePt t="71728" x="7858125" y="1322388"/>
          <p14:tracePt t="71746" x="7880350" y="1322388"/>
          <p14:tracePt t="71762" x="7886700" y="1322388"/>
          <p14:tracePt t="71778" x="7900988" y="1322388"/>
          <p14:tracePt t="71816" x="7915275" y="1322388"/>
          <p14:tracePt t="71829" x="7923213" y="1322388"/>
          <p14:tracePt t="71833" x="7937500" y="1308100"/>
          <p14:tracePt t="71845" x="7951788" y="1300163"/>
          <p14:tracePt t="71861" x="7966075" y="1293813"/>
          <p14:tracePt t="71904" x="7972425" y="1293813"/>
          <p14:tracePt t="71984" x="7986713" y="1293813"/>
          <p14:tracePt t="72016" x="7994650" y="1293813"/>
          <p14:tracePt t="72264" x="7972425" y="1293813"/>
          <p14:tracePt t="72265" x="7951788" y="1300163"/>
          <p14:tracePt t="72288" x="7937500" y="1300163"/>
          <p14:tracePt t="72296" x="7923213" y="1300163"/>
          <p14:tracePt t="72300" x="7900988" y="1300163"/>
          <p14:tracePt t="72311" x="7843838" y="1300163"/>
          <p14:tracePt t="72328" x="7823200" y="1300163"/>
          <p14:tracePt t="72344" x="7780338" y="1300163"/>
          <p14:tracePt t="72361" x="7737475" y="1300163"/>
          <p14:tracePt t="72378" x="7658100" y="1300163"/>
          <p14:tracePt t="72395" x="7594600" y="1300163"/>
          <p14:tracePt t="72411" x="7508875" y="1300163"/>
          <p14:tracePt t="72427" x="7466013" y="1300163"/>
          <p14:tracePt t="72444" x="7423150" y="1300163"/>
          <p14:tracePt t="72460" x="7394575" y="1300163"/>
          <p14:tracePt t="72477" x="7366000" y="1314450"/>
          <p14:tracePt t="72494" x="7337425" y="1314450"/>
          <p14:tracePt t="72494" x="7300913" y="1314450"/>
          <p14:tracePt t="72512" x="7258050" y="1322388"/>
          <p14:tracePt t="72528" x="7208838" y="1343025"/>
          <p14:tracePt t="72544" x="7151688" y="1357313"/>
          <p14:tracePt t="72561" x="7086600" y="1385888"/>
          <p14:tracePt t="72577" x="7051675" y="1400175"/>
          <p14:tracePt t="72594" x="7000875" y="1414463"/>
          <p14:tracePt t="72610" x="6943725" y="1443038"/>
          <p14:tracePt t="72627" x="6900863" y="1471613"/>
          <p14:tracePt t="72645" x="6865938" y="1493838"/>
          <p14:tracePt t="72660" x="6794500" y="1528763"/>
          <p14:tracePt t="72677" x="6708775" y="1585913"/>
          <p14:tracePt t="72693" x="6651625" y="1636713"/>
          <p14:tracePt t="72710" x="6572250" y="1708150"/>
          <p14:tracePt t="72726" x="6529388" y="1751013"/>
          <p14:tracePt t="72744" x="6515100" y="1765300"/>
          <p14:tracePt t="72762" x="6480175" y="1779588"/>
          <p14:tracePt t="72777" x="6457950" y="1800225"/>
          <p14:tracePt t="72794" x="6415088" y="1828800"/>
          <p14:tracePt t="72810" x="6394450" y="1843088"/>
          <p14:tracePt t="72827" x="6351588" y="1865313"/>
          <p14:tracePt t="72843" x="6300788" y="1885950"/>
          <p14:tracePt t="72860" x="6265863" y="1893888"/>
          <p14:tracePt t="72877" x="6215063" y="1908175"/>
          <p14:tracePt t="72895" x="6157913" y="1928813"/>
          <p14:tracePt t="72910" x="6108700" y="1928813"/>
          <p14:tracePt t="72927" x="6008688" y="1957388"/>
          <p14:tracePt t="72944" x="5929313" y="1965325"/>
          <p14:tracePt t="72960" x="5894388" y="1965325"/>
          <p14:tracePt t="72976" x="5822950" y="1979613"/>
          <p14:tracePt t="72994" x="5743575" y="1985963"/>
          <p14:tracePt t="73010" x="5680075" y="1985963"/>
          <p14:tracePt t="73028" x="5637213" y="1985963"/>
          <p14:tracePt t="73043" x="5594350" y="1985963"/>
          <p14:tracePt t="73061" x="5543550" y="1985963"/>
          <p14:tracePt t="73076" x="5480050" y="1985963"/>
          <p14:tracePt t="73094" x="5457825" y="1985963"/>
          <p14:tracePt t="73110" x="5422900" y="1985963"/>
          <p14:tracePt t="73126" x="5386388" y="1985963"/>
          <p14:tracePt t="73143" x="5365750" y="1985963"/>
          <p14:tracePt t="73160" x="5337175" y="1985963"/>
          <p14:tracePt t="73176" x="5314950" y="1985963"/>
          <p14:tracePt t="73193" x="5300663" y="1985963"/>
          <p14:tracePt t="73210" x="5280025" y="1985963"/>
          <p14:tracePt t="73227" x="5265738" y="1985963"/>
          <p14:tracePt t="73243" x="5243513" y="1985963"/>
          <p14:tracePt t="73261" x="5237163" y="1985963"/>
          <p14:tracePt t="73276" x="5229225" y="1985963"/>
          <p14:tracePt t="73560" x="5222875" y="1985963"/>
          <p14:tracePt t="73568" x="5237163" y="1979613"/>
          <p14:tracePt t="73576" x="5280025" y="1943100"/>
          <p14:tracePt t="73593" x="5380038" y="1900238"/>
          <p14:tracePt t="73594" x="5494338" y="1865313"/>
          <p14:tracePt t="73609" x="5580063" y="1836738"/>
          <p14:tracePt t="73627" x="5637213" y="1808163"/>
          <p14:tracePt t="73642" x="5700713" y="1800225"/>
          <p14:tracePt t="73660" x="5757863" y="1785938"/>
          <p14:tracePt t="73675" x="5829300" y="1779588"/>
          <p14:tracePt t="73693" x="5922963" y="1757363"/>
          <p14:tracePt t="73709" x="6015038" y="1751013"/>
          <p14:tracePt t="73726" x="6108700" y="1736725"/>
          <p14:tracePt t="73742" x="6172200" y="1728788"/>
          <p14:tracePt t="73742" x="6215063" y="1728788"/>
          <p14:tracePt t="73760" x="6265863" y="1728788"/>
          <p14:tracePt t="73776" x="6308725" y="1728788"/>
          <p14:tracePt t="73792" x="6386513" y="1728788"/>
          <p14:tracePt t="73809" x="6415088" y="1728788"/>
          <p14:tracePt t="73826" x="6486525" y="1728788"/>
          <p14:tracePt t="73842" x="6565900" y="1728788"/>
          <p14:tracePt t="73860" x="6651625" y="1728788"/>
          <p14:tracePt t="73875" x="6743700" y="1728788"/>
          <p14:tracePt t="73893" x="6800850" y="1728788"/>
          <p14:tracePt t="73908" x="6851650" y="1708150"/>
          <p14:tracePt t="73926" x="6872288" y="1700213"/>
          <p14:tracePt t="73942" x="6915150" y="1700213"/>
          <p14:tracePt t="73942" x="6929438" y="1700213"/>
          <p14:tracePt t="73960" x="7023100" y="1700213"/>
          <p14:tracePt t="73976" x="7100888" y="1685925"/>
          <p14:tracePt t="73992" x="7143750" y="1679575"/>
          <p14:tracePt t="74008" x="7172325" y="1657350"/>
          <p14:tracePt t="74026" x="7200900" y="1651000"/>
          <p14:tracePt t="74042" x="7215188" y="1651000"/>
          <p14:tracePt t="74058" x="7237413" y="1651000"/>
          <p14:tracePt t="74076" x="7258050" y="1651000"/>
          <p14:tracePt t="74092" x="7286625" y="1651000"/>
          <p14:tracePt t="74108" x="7308850" y="1651000"/>
          <p14:tracePt t="74125" x="7323138" y="1651000"/>
          <p14:tracePt t="74141" x="7343775" y="1643063"/>
          <p14:tracePt t="74141" x="7351713" y="1643063"/>
          <p14:tracePt t="74175" x="7386638" y="1643063"/>
          <p14:tracePt t="74176" x="7394575" y="1643063"/>
          <p14:tracePt t="74191" x="7400925" y="1643063"/>
          <p14:tracePt t="74568" x="7386638" y="1643063"/>
          <p14:tracePt t="74575" x="7343775" y="1665288"/>
          <p14:tracePt t="74579" x="7337425" y="1671638"/>
          <p14:tracePt t="74591" x="7237413" y="1751013"/>
          <p14:tracePt t="74608" x="7186613" y="1800225"/>
          <p14:tracePt t="74624" x="7143750" y="1851025"/>
          <p14:tracePt t="74642" x="7080250" y="1908175"/>
          <p14:tracePt t="74658" x="7037388" y="1943100"/>
          <p14:tracePt t="74675" x="6994525" y="2022475"/>
          <p14:tracePt t="74692" x="6965950" y="2065338"/>
          <p14:tracePt t="74709" x="6951663" y="2093913"/>
          <p14:tracePt t="74724" x="6923088" y="2114550"/>
          <p14:tracePt t="74742" x="6908800" y="2128838"/>
          <p14:tracePt t="74758" x="6880225" y="2151063"/>
          <p14:tracePt t="74774" x="6858000" y="2165350"/>
          <p14:tracePt t="74791" x="6772275" y="2228850"/>
          <p14:tracePt t="74808" x="6672263" y="2293938"/>
          <p14:tracePt t="74824" x="6586538" y="2336800"/>
          <p14:tracePt t="74842" x="6515100" y="2386013"/>
          <p14:tracePt t="74858" x="6429375" y="2428875"/>
          <p14:tracePt t="74875" x="6372225" y="2457450"/>
          <p14:tracePt t="74890" x="6308725" y="2500313"/>
          <p14:tracePt t="74907" x="6251575" y="2536825"/>
          <p14:tracePt t="74924" x="6229350" y="2557463"/>
          <p14:tracePt t="74940" x="6186488" y="2586038"/>
          <p14:tracePt t="74957" x="6172200" y="2600325"/>
          <p14:tracePt t="74974" x="6115050" y="2622550"/>
          <p14:tracePt t="74990" x="6051550" y="2671763"/>
          <p14:tracePt t="75008" x="6043613" y="2679700"/>
          <p14:tracePt t="75232" x="6037263" y="2679700"/>
          <p14:tracePt t="75240" x="6015038" y="2679700"/>
          <p14:tracePt t="75248" x="6015038" y="2671763"/>
          <p14:tracePt t="75255" x="6000750" y="2657475"/>
          <p14:tracePt t="75264" x="6000750" y="2628900"/>
          <p14:tracePt t="75274" x="5994400" y="2608263"/>
          <p14:tracePt t="75290" x="5994400" y="2600325"/>
          <p14:tracePt t="75307" x="5994400" y="2593975"/>
          <p14:tracePt t="75344" x="5994400" y="2586038"/>
          <p14:tracePt t="75384" x="5994400" y="2579688"/>
          <p14:tracePt t="75456" x="5994400" y="2565400"/>
          <p14:tracePt t="75472" x="5994400" y="2557463"/>
          <p14:tracePt t="75480" x="5994400" y="2551113"/>
          <p14:tracePt t="75488" x="5994400" y="2543175"/>
          <p14:tracePt t="75496" x="5994400" y="2522538"/>
          <p14:tracePt t="75543" x="5994400" y="2508250"/>
          <p14:tracePt t="75592" x="5994400" y="2500313"/>
          <p14:tracePt t="75671" x="5994400" y="2486025"/>
          <p14:tracePt t="75712" x="6008688" y="2471738"/>
          <p14:tracePt t="76583" x="6015038" y="2471738"/>
          <p14:tracePt t="76592" x="6057900" y="2471738"/>
          <p14:tracePt t="76593" x="6086475" y="2471738"/>
          <p14:tracePt t="76605" x="6129338" y="2471738"/>
          <p14:tracePt t="76622" x="6194425" y="2471738"/>
          <p14:tracePt t="76638" x="6286500" y="2471738"/>
          <p14:tracePt t="76638" x="6351588" y="2471738"/>
          <p14:tracePt t="76656" x="6386513" y="2471738"/>
          <p14:tracePt t="76671" x="6480175" y="2471738"/>
          <p14:tracePt t="76689" x="6529388" y="2471738"/>
          <p14:tracePt t="76705" x="6557963" y="2465388"/>
          <p14:tracePt t="76722" x="6608763" y="2465388"/>
          <p14:tracePt t="76738" x="6672263" y="2451100"/>
          <p14:tracePt t="76755" x="6800850" y="2414588"/>
          <p14:tracePt t="76772" x="6958013" y="2408238"/>
          <p14:tracePt t="76788" x="7023100" y="2393950"/>
          <p14:tracePt t="76804" x="7080250" y="2379663"/>
          <p14:tracePt t="76821" x="7094538" y="2379663"/>
          <p14:tracePt t="76838" x="7108825" y="2371725"/>
          <p14:tracePt t="76855" x="7129463" y="2371725"/>
          <p14:tracePt t="76872" x="7180263" y="2371725"/>
          <p14:tracePt t="76888" x="7215188" y="2371725"/>
          <p14:tracePt t="76905" x="7258050" y="2371725"/>
          <p14:tracePt t="76922" x="7272338" y="2371725"/>
          <p14:tracePt t="76937" x="7300913" y="2371725"/>
          <p14:tracePt t="76955" x="7337425" y="2371725"/>
          <p14:tracePt t="76970" x="7351713" y="2379663"/>
          <p14:tracePt t="76988" x="7372350" y="2379663"/>
          <p14:tracePt t="77004" x="7408863" y="2393950"/>
          <p14:tracePt t="77022" x="7429500" y="2393950"/>
          <p14:tracePt t="77038" x="7443788" y="2393950"/>
          <p14:tracePt t="77071" x="7451725" y="2393950"/>
          <p14:tracePt t="77071" x="7458075" y="2393950"/>
          <p14:tracePt t="77112" x="7466013" y="2393950"/>
          <p14:tracePt t="77128" x="7494588" y="2393950"/>
          <p14:tracePt t="77144" x="7494588" y="2386013"/>
          <p14:tracePt t="77146" x="7500938" y="2371725"/>
          <p14:tracePt t="77154" x="7500938" y="2343150"/>
          <p14:tracePt t="77170" x="7500938" y="2322513"/>
          <p14:tracePt t="77188" x="7500938" y="2286000"/>
          <p14:tracePt t="77204" x="7500938" y="2243138"/>
          <p14:tracePt t="77221" x="7508875" y="2200275"/>
          <p14:tracePt t="77237" x="7508875" y="2179638"/>
          <p14:tracePt t="77254" x="7515225" y="2157413"/>
          <p14:tracePt t="77270" x="7515225" y="2122488"/>
          <p14:tracePt t="77320" x="7515225" y="2114550"/>
          <p14:tracePt t="77328" x="7537450" y="2093913"/>
          <p14:tracePt t="77339" x="7543800" y="2085975"/>
          <p14:tracePt t="77368" x="7543800" y="2079625"/>
          <p14:tracePt t="77376" x="7543800" y="2057400"/>
          <p14:tracePt t="77392" x="7543800" y="2051050"/>
          <p14:tracePt t="77424" x="7543800" y="2036763"/>
          <p14:tracePt t="77432" x="7543800" y="2008188"/>
          <p14:tracePt t="77448" x="7551738" y="2000250"/>
          <p14:tracePt t="77464" x="7551738" y="1993900"/>
          <p14:tracePt t="77472" x="7558088" y="1979613"/>
          <p14:tracePt t="77624" x="7543800" y="1993900"/>
          <p14:tracePt t="77632" x="7515225" y="2000250"/>
          <p14:tracePt t="77640" x="7486650" y="2028825"/>
          <p14:tracePt t="77646" x="7429500" y="2065338"/>
          <p14:tracePt t="77654" x="7323138" y="2151063"/>
          <p14:tracePt t="77670" x="7251700" y="2200275"/>
          <p14:tracePt t="77670" x="7208838" y="2243138"/>
          <p14:tracePt t="77688" x="7129463" y="2308225"/>
          <p14:tracePt t="77704" x="7100888" y="2328863"/>
          <p14:tracePt t="77720" x="7051675" y="2379663"/>
          <p14:tracePt t="77736" x="7023100" y="2393950"/>
          <p14:tracePt t="77753" x="6972300" y="2436813"/>
          <p14:tracePt t="77770" x="6900863" y="2486025"/>
          <p14:tracePt t="77786" x="6865938" y="2522538"/>
          <p14:tracePt t="77803" x="6829425" y="2579688"/>
          <p14:tracePt t="77821" x="6808788" y="2600325"/>
          <p14:tracePt t="77836" x="6800850" y="2628900"/>
          <p14:tracePt t="77854" x="6780213" y="2651125"/>
          <p14:tracePt t="77869" x="6751638" y="2693988"/>
          <p14:tracePt t="77887" x="6715125" y="2728913"/>
          <p14:tracePt t="77903" x="6680200" y="2765425"/>
          <p14:tracePt t="77920" x="6608763" y="2800350"/>
          <p14:tracePt t="77936" x="6557963" y="2828925"/>
          <p14:tracePt t="77954" x="6523038" y="2843213"/>
          <p14:tracePt t="77969" x="6480175" y="2851150"/>
          <p14:tracePt t="77986" x="6408738" y="2894013"/>
          <p14:tracePt t="78003" x="6372225" y="2900363"/>
          <p14:tracePt t="78020" x="6343650" y="2900363"/>
          <p14:tracePt t="78036" x="6286500" y="2928938"/>
          <p14:tracePt t="78053" x="6208713" y="2936875"/>
          <p14:tracePt t="78070" x="6122988" y="2971800"/>
          <p14:tracePt t="78087" x="6051550" y="2994025"/>
          <p14:tracePt t="78102" x="6015038" y="2994025"/>
          <p14:tracePt t="78120" x="6008688" y="2994025"/>
          <p14:tracePt t="78136" x="6000750" y="2994025"/>
          <p14:tracePt t="78192" x="5994400" y="2994025"/>
          <p14:tracePt t="78824" x="6000750" y="2994025"/>
          <p14:tracePt t="78824" x="6008688" y="2994025"/>
          <p14:tracePt t="78871" x="6015038" y="2994025"/>
          <p14:tracePt t="78920" x="6029325" y="2994025"/>
          <p14:tracePt t="78928" x="6051550" y="2986088"/>
          <p14:tracePt t="79048" x="6057900" y="2979738"/>
          <p14:tracePt t="79056" x="6080125" y="2979738"/>
          <p14:tracePt t="79056" x="6094413" y="2979738"/>
          <p14:tracePt t="79072" x="6115050" y="2979738"/>
          <p14:tracePt t="79072" x="6143625" y="2979738"/>
          <p14:tracePt t="79084" x="6194425" y="2979738"/>
          <p14:tracePt t="79102" x="6257925" y="2979738"/>
          <p14:tracePt t="79117" x="6329363" y="2979738"/>
          <p14:tracePt t="79135" x="6415088" y="2979738"/>
          <p14:tracePt t="79151" x="6580188" y="2957513"/>
          <p14:tracePt t="79168" x="6757988" y="2894013"/>
          <p14:tracePt t="79184" x="6908800" y="2843213"/>
          <p14:tracePt t="79202" x="7029450" y="2779713"/>
          <p14:tracePt t="79218" x="7115175" y="2714625"/>
          <p14:tracePt t="79235" x="7180263" y="2657475"/>
          <p14:tracePt t="79251" x="7229475" y="2622550"/>
          <p14:tracePt t="79268" x="7265988" y="2608263"/>
          <p14:tracePt t="79284" x="7280275" y="2593975"/>
          <p14:tracePt t="79302" x="7294563" y="2586038"/>
          <p14:tracePt t="79317" x="7308850" y="2579688"/>
          <p14:tracePt t="79335" x="7337425" y="2571750"/>
          <p14:tracePt t="79351" x="7386638" y="2543175"/>
          <p14:tracePt t="79368" x="7429500" y="2536825"/>
          <p14:tracePt t="79384" x="7451725" y="2536825"/>
          <p14:tracePt t="79401" x="7472363" y="2528888"/>
          <p14:tracePt t="79417" x="7480300" y="2528888"/>
          <p14:tracePt t="79435" x="7515225" y="2508250"/>
          <p14:tracePt t="79450" x="7523163" y="2500313"/>
          <p14:tracePt t="79468" x="7537450" y="2486025"/>
          <p14:tracePt t="79484" x="7558088" y="2465388"/>
          <p14:tracePt t="79502" x="7566025" y="2457450"/>
          <p14:tracePt t="79791" x="7551738" y="2471738"/>
          <p14:tracePt t="79808" x="7529513" y="2486025"/>
          <p14:tracePt t="79885" x="7515225" y="2493963"/>
          <p14:tracePt t="79896" x="7508875" y="2493963"/>
          <p14:tracePt t="79904" x="7500938" y="2493963"/>
          <p14:tracePt t="79912" x="7494588" y="2493963"/>
          <p14:tracePt t="79921" x="7458075" y="2500313"/>
          <p14:tracePt t="79934" x="7451725" y="2508250"/>
          <p14:tracePt t="79950" x="7408863" y="2514600"/>
          <p14:tracePt t="79950" x="7366000" y="2528888"/>
          <p14:tracePt t="79968" x="7315200" y="2536825"/>
          <p14:tracePt t="79984" x="7243763" y="2565400"/>
          <p14:tracePt t="80000" x="7158038" y="2593975"/>
          <p14:tracePt t="80016" x="7037388" y="2679700"/>
          <p14:tracePt t="80034" x="6937375" y="2751138"/>
          <p14:tracePt t="80050" x="6880225" y="2800350"/>
          <p14:tracePt t="80066" x="6851650" y="2814638"/>
          <p14:tracePt t="80083" x="6837363" y="2836863"/>
          <p14:tracePt t="80100" x="6829425" y="2879725"/>
          <p14:tracePt t="80116" x="6808788" y="2900363"/>
          <p14:tracePt t="80133" x="6808788" y="2922588"/>
          <p14:tracePt t="80149" x="6800850" y="2971800"/>
          <p14:tracePt t="80166" x="6786563" y="2994025"/>
          <p14:tracePt t="80183" x="6765925" y="3036888"/>
          <p14:tracePt t="80201" x="6751638" y="3071813"/>
          <p14:tracePt t="80216" x="6743700" y="3108325"/>
          <p14:tracePt t="80233" x="6743700" y="3128963"/>
          <p14:tracePt t="80249" x="6729413" y="3143250"/>
          <p14:tracePt t="80266" x="6715125" y="3157538"/>
          <p14:tracePt t="80283" x="6708775" y="3186113"/>
          <p14:tracePt t="80299" x="6680200" y="3208338"/>
          <p14:tracePt t="80316" x="6665913" y="3222625"/>
          <p14:tracePt t="80333" x="6657975" y="3236913"/>
          <p14:tracePt t="80349" x="6651625" y="3251200"/>
          <p14:tracePt t="80366" x="6615113" y="3257550"/>
          <p14:tracePt t="80382" x="6586538" y="3286125"/>
          <p14:tracePt t="80400" x="6543675" y="3314700"/>
          <p14:tracePt t="80417" x="6508750" y="3322638"/>
          <p14:tracePt t="80433" x="6457950" y="3343275"/>
          <p14:tracePt t="80450" x="6415088" y="3357563"/>
          <p14:tracePt t="80466" x="6372225" y="3371850"/>
          <p14:tracePt t="80484" x="6294438" y="3386138"/>
          <p14:tracePt t="80500" x="6251575" y="3429000"/>
          <p14:tracePt t="80516" x="6180138" y="3436938"/>
          <p14:tracePt t="80533" x="6157913" y="3457575"/>
          <p14:tracePt t="80549" x="6094413" y="3479800"/>
          <p14:tracePt t="80566" x="5994400" y="3522663"/>
          <p14:tracePt t="80583" x="5872163" y="3579813"/>
          <p14:tracePt t="80599" x="5700713" y="3629025"/>
          <p14:tracePt t="80616" x="5608638" y="3636963"/>
          <p14:tracePt t="80633" x="5557838" y="3636963"/>
          <p14:tracePt t="80649" x="5480050" y="3636963"/>
          <p14:tracePt t="80665" x="5422900" y="3636963"/>
          <p14:tracePt t="80683" x="5380038" y="3636963"/>
          <p14:tracePt t="80699" x="5343525" y="3636963"/>
          <p14:tracePt t="80716" x="5322888" y="3636963"/>
          <p14:tracePt t="80732" x="5300663" y="3636963"/>
          <p14:tracePt t="80750" x="5294313" y="3636963"/>
          <p14:tracePt t="80765" x="5272088" y="3636963"/>
          <p14:tracePt t="80782" x="5243513" y="3622675"/>
          <p14:tracePt t="80798" x="5200650" y="3586163"/>
          <p14:tracePt t="80815" x="5200650" y="3579813"/>
          <p14:tracePt t="80832" x="5200650" y="3571875"/>
          <p14:tracePt t="80848" x="5200650" y="3551238"/>
          <p14:tracePt t="80865" x="5214938" y="3536950"/>
          <p14:tracePt t="80883" x="5265738" y="3508375"/>
          <p14:tracePt t="80899" x="5294313" y="3494088"/>
          <p14:tracePt t="80916" x="5365750" y="3465513"/>
          <p14:tracePt t="80932" x="5443538" y="3429000"/>
          <p14:tracePt t="80949" x="5500688" y="3400425"/>
          <p14:tracePt t="80965" x="5557838" y="3394075"/>
          <p14:tracePt t="80982" x="5622925" y="3386138"/>
          <p14:tracePt t="80998" x="5680075" y="3386138"/>
          <p14:tracePt t="80998" x="5694363" y="3386138"/>
          <p14:tracePt t="81016" x="5729288" y="3386138"/>
          <p14:tracePt t="81032" x="5743575" y="3408363"/>
          <p14:tracePt t="81080" x="5765800" y="3422650"/>
          <p14:tracePt t="81087" x="5772150" y="3465513"/>
          <p14:tracePt t="81095" x="5772150" y="3500438"/>
          <p14:tracePt t="81104" x="5765800" y="3543300"/>
          <p14:tracePt t="81115" x="5686425" y="3622675"/>
          <p14:tracePt t="81131" x="5622925" y="3651250"/>
          <p14:tracePt t="81149" x="5551488" y="3651250"/>
          <p14:tracePt t="81164" x="5486400" y="3651250"/>
          <p14:tracePt t="81182" x="5443538" y="3651250"/>
          <p14:tracePt t="81198" x="5429250" y="3636963"/>
          <p14:tracePt t="81198" x="5414963" y="3614738"/>
          <p14:tracePt t="81216" x="5386388" y="3522663"/>
          <p14:tracePt t="81231" x="5386388" y="3436938"/>
          <p14:tracePt t="81248" x="5386388" y="3351213"/>
          <p14:tracePt t="81264" x="5400675" y="3294063"/>
          <p14:tracePt t="81282" x="5480050" y="3251200"/>
          <p14:tracePt t="81298" x="5551488" y="3236913"/>
          <p14:tracePt t="81315" x="5614988" y="3236913"/>
          <p14:tracePt t="81331" x="5680075" y="3243263"/>
          <p14:tracePt t="81349" x="5715000" y="3279775"/>
          <p14:tracePt t="81365" x="5737225" y="3314700"/>
          <p14:tracePt t="81381" x="5737225" y="3357563"/>
          <p14:tracePt t="81398" x="5737225" y="3422650"/>
          <p14:tracePt t="81415" x="5737225" y="3479800"/>
          <p14:tracePt t="81431" x="5715000" y="3522663"/>
          <p14:tracePt t="81448" x="5708650" y="3529013"/>
          <p14:tracePt t="81544" x="5708650" y="3522663"/>
          <p14:tracePt t="81562" x="5708650" y="3514725"/>
          <p14:tracePt t="81567" x="5737225" y="3500438"/>
          <p14:tracePt t="81581" x="5780088" y="3486150"/>
          <p14:tracePt t="81597" x="5808663" y="3486150"/>
          <p14:tracePt t="81615" x="5843588" y="3486150"/>
          <p14:tracePt t="81631" x="5872163" y="3486150"/>
          <p14:tracePt t="81648" x="5943600" y="3486150"/>
          <p14:tracePt t="81664" x="6000750" y="3500438"/>
          <p14:tracePt t="81681" x="6057900" y="3536950"/>
          <p14:tracePt t="81698" x="6137275" y="3536950"/>
          <p14:tracePt t="81715" x="6215063" y="3536950"/>
          <p14:tracePt t="81731" x="6294438" y="3536950"/>
          <p14:tracePt t="81747" x="6380163" y="3536950"/>
          <p14:tracePt t="81764" x="6486525" y="3536950"/>
          <p14:tracePt t="81781" x="6608763" y="3522663"/>
          <p14:tracePt t="81798" x="6794500" y="3471863"/>
          <p14:tracePt t="81815" x="6994525" y="3386138"/>
          <p14:tracePt t="81830" x="7265988" y="3271838"/>
          <p14:tracePt t="81848" x="7386638" y="3214688"/>
          <p14:tracePt t="81864" x="7472363" y="3143250"/>
          <p14:tracePt t="81880" x="7537450" y="3079750"/>
          <p14:tracePt t="81898" x="7608888" y="2979738"/>
          <p14:tracePt t="81913" x="7666038" y="2843213"/>
          <p14:tracePt t="81930" x="7700963" y="2751138"/>
          <p14:tracePt t="81947" x="7723188" y="2665413"/>
          <p14:tracePt t="81963" x="7751763" y="2608263"/>
          <p14:tracePt t="81980" x="7758113" y="2565400"/>
          <p14:tracePt t="81996" x="7772400" y="2522538"/>
          <p14:tracePt t="82014" x="7780338" y="2471738"/>
          <p14:tracePt t="82031" x="7808913" y="2379663"/>
          <p14:tracePt t="82048" x="7837488" y="2351088"/>
          <p14:tracePt t="82064" x="7851775" y="2343150"/>
          <p14:tracePt t="82081" x="7858125" y="2336800"/>
          <p14:tracePt t="82135" x="7866063" y="2328863"/>
          <p14:tracePt t="82144" x="7880350" y="2328863"/>
          <p14:tracePt t="82165" x="7886700" y="2322513"/>
          <p14:tracePt t="82288" x="7858125" y="2351088"/>
          <p14:tracePt t="82295" x="7829550" y="2357438"/>
          <p14:tracePt t="82297" x="7743825" y="2386013"/>
          <p14:tracePt t="82313" x="7686675" y="2408238"/>
          <p14:tracePt t="82330" x="7643813" y="2428875"/>
          <p14:tracePt t="82346" x="7608888" y="2436813"/>
          <p14:tracePt t="82364" x="7566025" y="2436813"/>
          <p14:tracePt t="82380" x="7523163" y="2443163"/>
          <p14:tracePt t="82397" x="7480300" y="2451100"/>
          <p14:tracePt t="82413" x="7437438" y="2471738"/>
          <p14:tracePt t="82430" x="7400925" y="2479675"/>
          <p14:tracePt t="82446" x="7380288" y="2486025"/>
          <p14:tracePt t="82464" x="7343775" y="2500313"/>
          <p14:tracePt t="82480" x="7329488" y="2500313"/>
          <p14:tracePt t="82497" x="7308850" y="2500313"/>
          <p14:tracePt t="82513" x="7265988" y="2500313"/>
          <p14:tracePt t="82531" x="7251700" y="2500313"/>
          <p14:tracePt t="82547" x="7229475" y="2500313"/>
          <p14:tracePt t="82563" x="7215188" y="2500313"/>
          <p14:tracePt t="82580" x="7194550" y="2500313"/>
          <p14:tracePt t="82597" x="7186613" y="2500313"/>
          <p14:tracePt t="82816" x="7172325" y="2500313"/>
          <p14:tracePt t="82824" x="7129463" y="2514600"/>
          <p14:tracePt t="82831" x="7037388" y="2586038"/>
          <p14:tracePt t="82845" x="6880225" y="2671763"/>
          <p14:tracePt t="82845" x="6786563" y="2728913"/>
          <p14:tracePt t="82863" x="6565900" y="2879725"/>
          <p14:tracePt t="82880" x="6408738" y="3008313"/>
          <p14:tracePt t="82897" x="6300788" y="3094038"/>
          <p14:tracePt t="82913" x="6280150" y="3122613"/>
          <p14:tracePt t="82930" x="6251575" y="3143250"/>
          <p14:tracePt t="82945" x="6186488" y="3194050"/>
          <p14:tracePt t="82963" x="6100763" y="3236913"/>
          <p14:tracePt t="82979" x="6015038" y="3265488"/>
          <p14:tracePt t="82996" x="5972175" y="3294063"/>
          <p14:tracePt t="83012" x="5915025" y="3314700"/>
          <p14:tracePt t="83029" x="5872163" y="3328988"/>
          <p14:tracePt t="83045" x="5829300" y="3336925"/>
          <p14:tracePt t="83063" x="5751513" y="3351213"/>
          <p14:tracePt t="83078" x="5686425" y="3365500"/>
          <p14:tracePt t="83096" x="5680075" y="3371850"/>
          <p14:tracePt t="83113" x="5643563" y="3379788"/>
          <p14:tracePt t="83130" x="5614988" y="3379788"/>
          <p14:tracePt t="83146" x="5572125" y="3379788"/>
          <p14:tracePt t="83163" x="5465763" y="3379788"/>
          <p14:tracePt t="83179" x="5400675" y="3379788"/>
          <p14:tracePt t="83196" x="5322888" y="3379788"/>
          <p14:tracePt t="83212" x="5265738" y="3394075"/>
          <p14:tracePt t="83229" x="5229225" y="3400425"/>
          <p14:tracePt t="83245" x="5208588" y="3422650"/>
          <p14:tracePt t="83262" x="5180013" y="3436938"/>
          <p14:tracePt t="83278" x="5172075" y="3443288"/>
          <p14:tracePt t="83314" x="5165725" y="3451225"/>
          <p14:tracePt t="83321" x="5151438" y="3471863"/>
          <p14:tracePt t="83328" x="5151438" y="3500438"/>
          <p14:tracePt t="83346" x="5151438" y="3514725"/>
          <p14:tracePt t="83362" x="5151438" y="3543300"/>
          <p14:tracePt t="83378" x="5151438" y="3557588"/>
          <p14:tracePt t="83396" x="5151438" y="3579813"/>
          <p14:tracePt t="83412" x="5157788" y="3594100"/>
          <p14:tracePt t="83429" x="5165725" y="3622675"/>
          <p14:tracePt t="83445" x="5180013" y="3629025"/>
          <p14:tracePt t="83462" x="5186363" y="3629025"/>
          <p14:tracePt t="83478" x="5222875" y="3629025"/>
          <p14:tracePt t="83478" x="5229225" y="3629025"/>
          <p14:tracePt t="83496" x="5257800" y="3629025"/>
          <p14:tracePt t="83511" x="5300663" y="3629025"/>
          <p14:tracePt t="83529" x="5351463" y="3629025"/>
          <p14:tracePt t="83544" x="5400675" y="3629025"/>
          <p14:tracePt t="83561" x="5443538" y="3629025"/>
          <p14:tracePt t="83578" x="5486400" y="3608388"/>
          <p14:tracePt t="83595" x="5537200" y="3579813"/>
          <p14:tracePt t="83611" x="5565775" y="3565525"/>
          <p14:tracePt t="83629" x="5594350" y="3536950"/>
          <p14:tracePt t="83645" x="5614988" y="3514725"/>
          <p14:tracePt t="83661" x="5643563" y="3486150"/>
          <p14:tracePt t="83677" x="5665788" y="3471863"/>
          <p14:tracePt t="83677" x="5672138" y="3465513"/>
          <p14:tracePt t="83696" x="5694363" y="3443288"/>
          <p14:tracePt t="83711" x="5700713" y="3429000"/>
          <p14:tracePt t="83728" x="5708650" y="3408363"/>
          <p14:tracePt t="83744" x="5715000" y="3365500"/>
          <p14:tracePt t="83762" x="5737225" y="3343275"/>
          <p14:tracePt t="83778" x="5737225" y="3328988"/>
          <p14:tracePt t="83794" x="5737225" y="3322638"/>
          <p14:tracePt t="83811" x="5737225" y="3300413"/>
          <p14:tracePt t="83828" x="5729288" y="3286125"/>
          <p14:tracePt t="83844" x="5665788" y="3279775"/>
          <p14:tracePt t="83862" x="5608638" y="3271838"/>
          <p14:tracePt t="83878" x="5543550" y="3271838"/>
          <p14:tracePt t="83878" x="5514975" y="3271838"/>
          <p14:tracePt t="83896" x="5500688" y="3271838"/>
          <p14:tracePt t="83911" x="5465763" y="3271838"/>
          <p14:tracePt t="83928" x="5443538" y="3271838"/>
          <p14:tracePt t="83944" x="5422900" y="3271838"/>
          <p14:tracePt t="83961" x="5400675" y="3271838"/>
          <p14:tracePt t="83977" x="5394325" y="3271838"/>
          <p14:tracePt t="83994" x="5386388" y="3271838"/>
          <p14:tracePt t="84011" x="5357813" y="3279775"/>
          <p14:tracePt t="84028" x="5357813" y="3286125"/>
          <p14:tracePt t="84044" x="5357813" y="3300413"/>
          <p14:tracePt t="84060" x="5351463" y="3336925"/>
          <p14:tracePt t="84077" x="5351463" y="3365500"/>
          <p14:tracePt t="84094" x="5351463" y="3408363"/>
          <p14:tracePt t="84110" x="5351463" y="3486150"/>
          <p14:tracePt t="84128" x="5351463" y="3529013"/>
          <p14:tracePt t="84144" x="5365750" y="3579813"/>
          <p14:tracePt t="84160" x="5380038" y="3600450"/>
          <p14:tracePt t="84177" x="5408613" y="3636963"/>
          <p14:tracePt t="84194" x="5437188" y="3643313"/>
          <p14:tracePt t="84210" x="5472113" y="3671888"/>
          <p14:tracePt t="84227" x="5494338" y="3679825"/>
          <p14:tracePt t="84243" x="5522913" y="3679825"/>
          <p14:tracePt t="84260" x="5557838" y="3694113"/>
          <p14:tracePt t="84278" x="5600700" y="3694113"/>
          <p14:tracePt t="84293" x="5643563" y="3694113"/>
          <p14:tracePt t="84311" x="5708650" y="3694113"/>
          <p14:tracePt t="84326" x="5780088" y="3694113"/>
          <p14:tracePt t="84344" x="5829300" y="3651250"/>
          <p14:tracePt t="84360" x="5872163" y="3614738"/>
          <p14:tracePt t="84378" x="5908675" y="3579813"/>
          <p14:tracePt t="84394" x="5937250" y="3557588"/>
          <p14:tracePt t="84410" x="5943600" y="3500438"/>
          <p14:tracePt t="84427" x="5951538" y="3443288"/>
          <p14:tracePt t="84444" x="5965825" y="3400425"/>
          <p14:tracePt t="84460" x="5965825" y="3343275"/>
          <p14:tracePt t="84477" x="5965825" y="3314700"/>
          <p14:tracePt t="84493" x="5965825" y="3308350"/>
          <p14:tracePt t="84511" x="5951538" y="3294063"/>
          <p14:tracePt t="84511" x="5943600" y="3271838"/>
          <p14:tracePt t="84527" x="5929313" y="3271838"/>
          <p14:tracePt t="84544" x="5922963" y="3271838"/>
          <p14:tracePt t="84559" x="5900738" y="3265488"/>
          <p14:tracePt t="84577" x="5880100" y="3265488"/>
          <p14:tracePt t="84593" x="5851525" y="3265488"/>
          <p14:tracePt t="84610" x="5822950" y="3265488"/>
          <p14:tracePt t="84626" x="5808663" y="3265488"/>
          <p14:tracePt t="84643" x="5772150" y="3265488"/>
          <p14:tracePt t="84660" x="5751513" y="3279775"/>
          <p14:tracePt t="84677" x="5722938" y="3314700"/>
          <p14:tracePt t="84693" x="5715000" y="3336925"/>
          <p14:tracePt t="84711" x="5715000" y="3351213"/>
          <p14:tracePt t="84726" x="5708650" y="3394075"/>
          <p14:tracePt t="84744" x="5708650" y="3429000"/>
          <p14:tracePt t="84759" x="5708650" y="3436938"/>
          <p14:tracePt t="84776" x="5708650" y="3457575"/>
          <p14:tracePt t="84793" x="5708650" y="3471863"/>
          <p14:tracePt t="84810" x="5722938" y="3486150"/>
          <p14:tracePt t="84827" x="5751513" y="3508375"/>
          <p14:tracePt t="84844" x="5780088" y="3536950"/>
          <p14:tracePt t="84859" x="5794375" y="3551238"/>
          <p14:tracePt t="84877" x="5808663" y="3565525"/>
          <p14:tracePt t="84893" x="5829300" y="3565525"/>
          <p14:tracePt t="84910" x="5851525" y="3579813"/>
          <p14:tracePt t="84926" x="5857875" y="3586163"/>
          <p14:tracePt t="84926" x="5872163" y="3586163"/>
          <p14:tracePt t="84960" x="5880100" y="3586163"/>
          <p14:tracePt t="84960" x="5886450" y="3586163"/>
          <p14:tracePt t="84976" x="5908675" y="3586163"/>
          <p14:tracePt t="84992" x="5929313" y="3586163"/>
          <p14:tracePt t="85010" x="5951538" y="3586163"/>
          <p14:tracePt t="85026" x="5965825" y="3586163"/>
          <p14:tracePt t="85042" x="5972175" y="3586163"/>
          <p14:tracePt t="85059" x="5994400" y="3586163"/>
          <p14:tracePt t="85077" x="6008688" y="3586163"/>
          <p14:tracePt t="85092" x="6037263" y="3586163"/>
          <p14:tracePt t="85110" x="6051550" y="3586163"/>
          <p14:tracePt t="85126" x="6072188" y="3586163"/>
          <p14:tracePt t="85143" x="6115050" y="3565525"/>
          <p14:tracePt t="85160" x="6129338" y="3551238"/>
          <p14:tracePt t="85177" x="6151563" y="3536950"/>
          <p14:tracePt t="85192" x="6165850" y="3522663"/>
          <p14:tracePt t="85210" x="6172200" y="3514725"/>
          <p14:tracePt t="85225" x="6186488" y="3494088"/>
          <p14:tracePt t="85243" x="6194425" y="3486150"/>
          <p14:tracePt t="85259" x="6194425" y="3471863"/>
          <p14:tracePt t="85276" x="6194425" y="3465513"/>
          <p14:tracePt t="85292" x="6194425" y="3457575"/>
          <p14:tracePt t="85309" x="6194425" y="3443288"/>
          <p14:tracePt t="85352" x="6194425" y="3436938"/>
          <p14:tracePt t="85384" x="6194425" y="3429000"/>
          <p14:tracePt t="85392" x="6186488" y="3422650"/>
          <p14:tracePt t="85439" x="6180138" y="3422650"/>
          <p14:tracePt t="85487" x="6165850" y="3422650"/>
          <p14:tracePt t="85528" x="6157913" y="3422650"/>
          <p14:tracePt t="85536" x="6151563" y="3414713"/>
          <p14:tracePt t="85551" x="6143625" y="3414713"/>
          <p14:tracePt t="85559" x="6129338" y="3414713"/>
          <p14:tracePt t="85565" x="6115050" y="3414713"/>
          <p14:tracePt t="85565" x="6100763" y="3414713"/>
          <p14:tracePt t="85592" x="6086475" y="3414713"/>
          <p14:tracePt t="85592" x="6072188" y="3408363"/>
          <p14:tracePt t="85608" x="6065838" y="3400425"/>
          <p14:tracePt t="85625" x="6051550" y="3400425"/>
          <p14:tracePt t="85642" x="6043613" y="3400425"/>
          <p14:tracePt t="85658" x="6037263" y="3400425"/>
          <p14:tracePt t="85675" x="6015038" y="3400425"/>
          <p14:tracePt t="85691" x="5994400" y="3394075"/>
          <p14:tracePt t="85727" x="5986463" y="3394075"/>
          <p14:tracePt t="85729" x="5972175" y="3394075"/>
          <p14:tracePt t="85741" x="5957888" y="3394075"/>
          <p14:tracePt t="85758" x="5929313" y="3394075"/>
          <p14:tracePt t="85776" x="5915025" y="3394075"/>
          <p14:tracePt t="85792" x="5886450" y="3394075"/>
          <p14:tracePt t="85808" x="5880100" y="3394075"/>
          <p14:tracePt t="85847" x="5872163" y="3394075"/>
          <p14:tracePt t="85855" x="5865813" y="3400425"/>
          <p14:tracePt t="85861" x="5857875" y="3400425"/>
          <p14:tracePt t="85903" x="5851525" y="3400425"/>
          <p14:tracePt t="85911" x="5843588" y="3400425"/>
          <p14:tracePt t="85919" x="5837238" y="3408363"/>
          <p14:tracePt t="85928" x="5829300" y="3414713"/>
          <p14:tracePt t="85941" x="5808663" y="3436938"/>
          <p14:tracePt t="85958" x="5800725" y="3443288"/>
          <p14:tracePt t="85975" x="5800725" y="3471863"/>
          <p14:tracePt t="85992" x="5800725" y="3508375"/>
          <p14:tracePt t="86008" x="5794375" y="3536950"/>
          <p14:tracePt t="86024" x="5794375" y="3557588"/>
          <p14:tracePt t="86041" x="5794375" y="3594100"/>
          <p14:tracePt t="86058" x="5794375" y="3600450"/>
          <p14:tracePt t="86075" x="5794375" y="3614738"/>
          <p14:tracePt t="86091" x="5794375" y="3622675"/>
          <p14:tracePt t="86108" x="5808663" y="3643313"/>
          <p14:tracePt t="86143" x="5815013" y="3651250"/>
          <p14:tracePt t="86157" x="5822950" y="3651250"/>
          <p14:tracePt t="86158" x="5837238" y="3665538"/>
          <p14:tracePt t="86174" x="5865813" y="3671888"/>
          <p14:tracePt t="86192" x="5908675" y="3679825"/>
          <p14:tracePt t="86208" x="5929313" y="3679825"/>
          <p14:tracePt t="86224" x="5965825" y="3679825"/>
          <p14:tracePt t="86241" x="5972175" y="3679825"/>
          <p14:tracePt t="86258" x="5986463" y="3679825"/>
          <p14:tracePt t="86274" x="6008688" y="3679825"/>
          <p14:tracePt t="86291" x="6043613" y="3665538"/>
          <p14:tracePt t="86307" x="6057900" y="3651250"/>
          <p14:tracePt t="86325" x="6065838" y="3622675"/>
          <p14:tracePt t="86340" x="6072188" y="3579813"/>
          <p14:tracePt t="86358" x="6094413" y="3543300"/>
          <p14:tracePt t="86374" x="6100763" y="3529013"/>
          <p14:tracePt t="86391" x="6108700" y="3500438"/>
          <p14:tracePt t="86407" x="6108700" y="3494088"/>
          <p14:tracePt t="86425" x="6108700" y="3486150"/>
          <p14:tracePt t="86440" x="6108700" y="3471863"/>
          <p14:tracePt t="86457" x="6108700" y="3465513"/>
          <p14:tracePt t="86474" x="6108700" y="3451225"/>
          <p14:tracePt t="86520" x="6108700" y="3436938"/>
          <p14:tracePt t="86567" x="6108700" y="3429000"/>
          <p14:tracePt t="86648" x="6100763" y="3429000"/>
          <p14:tracePt t="86664" x="6094413" y="3429000"/>
          <p14:tracePt t="86672" x="6086475" y="3429000"/>
          <p14:tracePt t="86685" x="6072188" y="3429000"/>
          <p14:tracePt t="86690" x="6057900" y="3429000"/>
          <p14:tracePt t="86736" x="6051550" y="3429000"/>
          <p14:tracePt t="86747" x="6029325" y="3429000"/>
          <p14:tracePt t="86751" x="6022975" y="3429000"/>
          <p14:tracePt t="86756" x="6015038" y="3429000"/>
          <p14:tracePt t="86773" x="5986463" y="3429000"/>
          <p14:tracePt t="86791" x="5980113" y="3429000"/>
          <p14:tracePt t="86847" x="5972175" y="3429000"/>
          <p14:tracePt t="86851" x="5957888" y="3429000"/>
          <p14:tracePt t="86856" x="5937250" y="3429000"/>
          <p14:tracePt t="86873" x="5929313" y="3465513"/>
          <p14:tracePt t="86891" x="5929313" y="3500438"/>
          <p14:tracePt t="86906" x="5929313" y="3522663"/>
          <p14:tracePt t="86924" x="5929313" y="3543300"/>
          <p14:tracePt t="86940" x="5929313" y="3557588"/>
          <p14:tracePt t="86958" x="5943600" y="3594100"/>
          <p14:tracePt t="86973" x="5951538" y="3622675"/>
          <p14:tracePt t="86990" x="5965825" y="3643313"/>
          <p14:tracePt t="87006" x="5994400" y="3679825"/>
          <p14:tracePt t="87025" x="6015038" y="3686175"/>
          <p14:tracePt t="87039" x="6029325" y="3686175"/>
          <p14:tracePt t="87057" x="6057900" y="3686175"/>
          <p14:tracePt t="87072" x="6094413" y="3686175"/>
          <p14:tracePt t="87090" x="6115050" y="3686175"/>
          <p14:tracePt t="87106" x="6157913" y="3686175"/>
          <p14:tracePt t="87124" x="6186488" y="3686175"/>
          <p14:tracePt t="87139" x="6223000" y="3665538"/>
          <p14:tracePt t="87157" x="6237288" y="3643313"/>
          <p14:tracePt t="87173" x="6265863" y="3614738"/>
          <p14:tracePt t="87190" x="6265863" y="3586163"/>
          <p14:tracePt t="87206" x="6272213" y="3514725"/>
          <p14:tracePt t="87224" x="6272213" y="3494088"/>
          <p14:tracePt t="87239" x="6272213" y="3465513"/>
          <p14:tracePt t="87256" x="6272213" y="3451225"/>
          <p14:tracePt t="87273" x="6272213" y="3429000"/>
          <p14:tracePt t="87290" x="6272213" y="3422650"/>
          <p14:tracePt t="87306" x="6265863" y="3386138"/>
          <p14:tracePt t="87324" x="6251575" y="3371850"/>
          <p14:tracePt t="87339" x="6229350" y="3357563"/>
          <p14:tracePt t="87356" x="6223000" y="3351213"/>
          <p14:tracePt t="87372" x="6208713" y="3336925"/>
          <p14:tracePt t="87390" x="6194425" y="3328988"/>
          <p14:tracePt t="87406" x="6180138" y="3308350"/>
          <p14:tracePt t="87406" x="6172200" y="3300413"/>
          <p14:tracePt t="87423" x="6151563" y="3294063"/>
          <p14:tracePt t="87440" x="6143625" y="3294063"/>
          <p14:tracePt t="87456" x="6108700" y="3294063"/>
          <p14:tracePt t="87472" x="6072188" y="3294063"/>
          <p14:tracePt t="87489" x="6043613" y="3294063"/>
          <p14:tracePt t="87506" x="6022975" y="3294063"/>
          <p14:tracePt t="87523" x="5986463" y="3294063"/>
          <p14:tracePt t="87539" x="5980113" y="3294063"/>
          <p14:tracePt t="87556" x="5965825" y="3294063"/>
          <p14:tracePt t="87572" x="5951538" y="3294063"/>
          <p14:tracePt t="87590" x="5929313" y="3300413"/>
          <p14:tracePt t="87605" x="5915025" y="3322638"/>
          <p14:tracePt t="87623" x="5900738" y="3336925"/>
          <p14:tracePt t="87639" x="5886450" y="3351213"/>
          <p14:tracePt t="87656" x="5872163" y="3365500"/>
          <p14:tracePt t="87672" x="5865813" y="3379788"/>
          <p14:tracePt t="87689" x="5865813" y="3386138"/>
          <p14:tracePt t="87706" x="5857875" y="3408363"/>
          <p14:tracePt t="87722" x="5837238" y="3429000"/>
          <p14:tracePt t="87739" x="5837238" y="3465513"/>
          <p14:tracePt t="87755" x="5837238" y="3471863"/>
          <p14:tracePt t="87772" x="5837238" y="3479800"/>
          <p14:tracePt t="87788" x="5837238" y="3494088"/>
          <p14:tracePt t="87805" x="5837238" y="3508375"/>
          <p14:tracePt t="87822" x="5843588" y="3529013"/>
          <p14:tracePt t="87838" x="5872163" y="3551238"/>
          <p14:tracePt t="87856" x="5880100" y="3579813"/>
          <p14:tracePt t="87895" x="5886450" y="3586163"/>
          <p14:tracePt t="87943" x="5900738" y="3586163"/>
          <p14:tracePt t="87991" x="5908675" y="3586163"/>
          <p14:tracePt t="88024" x="5915025" y="3586163"/>
          <p14:tracePt t="88087" x="5922963" y="3586163"/>
          <p14:tracePt t="88199" x="5943600" y="3586163"/>
          <p14:tracePt t="88367" x="5951538" y="3586163"/>
          <p14:tracePt t="88400" x="5957888" y="3586163"/>
          <p14:tracePt t="88415" x="5965825" y="3594100"/>
          <p14:tracePt t="89575" x="5980113" y="3594100"/>
          <p14:tracePt t="89587" x="5986463" y="3594100"/>
          <p14:tracePt t="89590" x="6000750" y="3594100"/>
          <p14:tracePt t="89602" x="6015038" y="3594100"/>
          <p14:tracePt t="89648" x="6022975" y="3594100"/>
          <p14:tracePt t="89655" x="6037263" y="3586163"/>
          <p14:tracePt t="89672" x="6043613" y="3579813"/>
          <p14:tracePt t="89687" x="6051550" y="3579813"/>
          <p14:tracePt t="89703" x="6057900" y="3571875"/>
          <p14:tracePt t="89704" x="6065838" y="3565525"/>
          <p14:tracePt t="89719" x="6086475" y="3551238"/>
          <p14:tracePt t="89760" x="6086475" y="3543300"/>
          <p14:tracePt t="89767" x="6100763" y="3514725"/>
          <p14:tracePt t="89775" x="6100763" y="3494088"/>
          <p14:tracePt t="89789" x="6100763" y="3471863"/>
          <p14:tracePt t="89802" x="6094413" y="3443288"/>
          <p14:tracePt t="89819" x="6065838" y="3429000"/>
          <p14:tracePt t="89836" x="6022975" y="3422650"/>
          <p14:tracePt t="89852" x="5965825" y="3414713"/>
          <p14:tracePt t="89869" x="5915025" y="3414713"/>
          <p14:tracePt t="89886" x="5843588" y="3414713"/>
          <p14:tracePt t="89902" x="5822950" y="3414713"/>
          <p14:tracePt t="89919" x="5786438" y="3414713"/>
          <p14:tracePt t="89936" x="5757863" y="3414713"/>
          <p14:tracePt t="89952" x="5729288" y="3414713"/>
          <p14:tracePt t="89969" x="5715000" y="3414713"/>
          <p14:tracePt t="89985" x="5672138" y="3422650"/>
          <p14:tracePt t="90002" x="5657850" y="3451225"/>
          <p14:tracePt t="90018" x="5637213" y="3471863"/>
          <p14:tracePt t="90036" x="5629275" y="3494088"/>
          <p14:tracePt t="90053" x="5622925" y="3514725"/>
          <p14:tracePt t="90068" x="5622925" y="3551238"/>
          <p14:tracePt t="90086" x="5622925" y="3557588"/>
          <p14:tracePt t="90102" x="5622925" y="3579813"/>
          <p14:tracePt t="90102" x="5629275" y="3586163"/>
          <p14:tracePt t="90146" x="5637213" y="3594100"/>
          <p14:tracePt t="90152" x="5643563" y="3594100"/>
          <p14:tracePt t="90176" x="5665788" y="3594100"/>
          <p14:tracePt t="90183" x="5672138" y="3594100"/>
          <p14:tracePt t="90187" x="5686425" y="3594100"/>
          <p14:tracePt t="90202" x="5708650" y="3600450"/>
          <p14:tracePt t="90219" x="5722938" y="3608388"/>
          <p14:tracePt t="90235" x="5737225" y="3614738"/>
          <p14:tracePt t="90253" x="5757863" y="3614738"/>
          <p14:tracePt t="90269" x="5794375" y="3614738"/>
          <p14:tracePt t="90286" x="5822950" y="3614738"/>
          <p14:tracePt t="90302" x="5857875" y="3600450"/>
          <p14:tracePt t="90319" x="5915025" y="3571875"/>
          <p14:tracePt t="90335" x="5951538" y="3551238"/>
          <p14:tracePt t="90353" x="5972175" y="3536950"/>
          <p14:tracePt t="90369" x="5986463" y="3514725"/>
          <p14:tracePt t="90386" x="6015038" y="3479800"/>
          <p14:tracePt t="90401" x="6022975" y="3457575"/>
          <p14:tracePt t="90419" x="6022975" y="3443288"/>
          <p14:tracePt t="90435" x="6022975" y="3422650"/>
          <p14:tracePt t="90453" x="6022975" y="3408363"/>
          <p14:tracePt t="90468" x="6022975" y="3379788"/>
          <p14:tracePt t="90485" x="6015038" y="3357563"/>
          <p14:tracePt t="90502" x="6000750" y="3357563"/>
          <p14:tracePt t="90519" x="5986463" y="3351213"/>
          <p14:tracePt t="90519" x="5965825" y="3343275"/>
          <p14:tracePt t="90536" x="5951538" y="3336925"/>
          <p14:tracePt t="90552" x="5937250" y="3336925"/>
          <p14:tracePt t="90568" x="5915025" y="3336925"/>
          <p14:tracePt t="90586" x="5894388" y="3343275"/>
          <p14:tracePt t="90601" x="5843588" y="3371850"/>
          <p14:tracePt t="90618" x="5829300" y="3386138"/>
          <p14:tracePt t="90634" x="5808663" y="3429000"/>
          <p14:tracePt t="90651" x="5808663" y="3465513"/>
          <p14:tracePt t="90668" x="5808663" y="3486150"/>
          <p14:tracePt t="90686" x="5808663" y="3508375"/>
          <p14:tracePt t="90701" x="5808663" y="3529013"/>
          <p14:tracePt t="90719" x="5808663" y="3536950"/>
          <p14:tracePt t="90760" x="5808663" y="3543300"/>
          <p14:tracePt t="90768" x="5815013" y="3551238"/>
          <p14:tracePt t="90778" x="5822950" y="3551238"/>
          <p14:tracePt t="90784" x="5843588" y="3571875"/>
          <p14:tracePt t="90801" x="5872163" y="3586163"/>
          <p14:tracePt t="90819" x="5900738" y="3594100"/>
          <p14:tracePt t="90834" x="5937250" y="3608388"/>
          <p14:tracePt t="90852" x="5980113" y="3608388"/>
          <p14:tracePt t="90868" x="6008688" y="3608388"/>
          <p14:tracePt t="90885" x="6051550" y="3608388"/>
          <p14:tracePt t="90901" x="6065838" y="3608388"/>
          <p14:tracePt t="90919" x="6094413" y="3608388"/>
          <p14:tracePt t="90935" x="6108700" y="3600450"/>
          <p14:tracePt t="90952" x="6122988" y="3579813"/>
          <p14:tracePt t="90968" x="6137275" y="3565525"/>
          <p14:tracePt t="90985" x="6151563" y="3543300"/>
          <p14:tracePt t="91001" x="6151563" y="3536950"/>
          <p14:tracePt t="91017" x="6151563" y="3529013"/>
          <p14:tracePt t="91034" x="6151563" y="3500438"/>
          <p14:tracePt t="91051" x="6151563" y="3494088"/>
          <p14:tracePt t="91067" x="6151563" y="3486150"/>
          <p14:tracePt t="91085" x="6151563" y="3465513"/>
          <p14:tracePt t="91101" x="6151563" y="3457575"/>
          <p14:tracePt t="91118" x="6151563" y="3451225"/>
          <p14:tracePt t="91134" x="6151563" y="3436938"/>
          <p14:tracePt t="91335" x="6151563" y="3429000"/>
          <p14:tracePt t="93156" x="0" y="0"/>
        </p14:tracePtLst>
        <p14:tracePtLst>
          <p14:tracePt t="93567" x="5114925" y="3908425"/>
          <p14:tracePt t="93671" x="5108575" y="3908425"/>
          <p14:tracePt t="93680" x="5086350" y="3908425"/>
          <p14:tracePt t="93682" x="5051425" y="3908425"/>
          <p14:tracePt t="93697" x="5029200" y="3908425"/>
          <p14:tracePt t="93714" x="5022850" y="3908425"/>
          <p14:tracePt t="93730" x="5014913" y="3908425"/>
          <p14:tracePt t="93747" x="5008563" y="3900488"/>
          <p14:tracePt t="93791" x="5000625" y="3894138"/>
          <p14:tracePt t="93799" x="4994275" y="3886200"/>
          <p14:tracePt t="93807" x="4994275" y="3879850"/>
          <p14:tracePt t="93814" x="4994275" y="3871913"/>
          <p14:tracePt t="93830" x="5000625" y="3843338"/>
          <p14:tracePt t="93848" x="5008563" y="3836988"/>
          <p14:tracePt t="93862" x="5043488" y="3822700"/>
          <p14:tracePt t="93879" x="5080000" y="3814763"/>
          <p14:tracePt t="93897" x="5122863" y="3794125"/>
          <p14:tracePt t="93914" x="5165725" y="3779838"/>
          <p14:tracePt t="93929" x="5237163" y="3743325"/>
          <p14:tracePt t="93947" x="5265738" y="3736975"/>
          <p14:tracePt t="93963" x="5280025" y="3736975"/>
          <p14:tracePt t="93980" x="5314950" y="3729038"/>
          <p14:tracePt t="93997" x="5329238" y="3729038"/>
          <p14:tracePt t="94014" x="5351463" y="3722688"/>
          <p14:tracePt t="94030" x="5386388" y="3700463"/>
          <p14:tracePt t="94047" x="5408613" y="3694113"/>
          <p14:tracePt t="94063" x="5437188" y="3694113"/>
          <p14:tracePt t="94120" x="5443538" y="3694113"/>
          <p14:tracePt t="94127" x="5457825" y="3686175"/>
          <p14:tracePt t="94127" x="5465763" y="3686175"/>
          <p14:tracePt t="94215" x="5443538" y="3686175"/>
          <p14:tracePt t="94223" x="5437188" y="3686175"/>
          <p14:tracePt t="94231" x="5422900" y="3694113"/>
          <p14:tracePt t="94239" x="5386388" y="3694113"/>
          <p14:tracePt t="94246" x="5329238" y="3708400"/>
          <p14:tracePt t="94262" x="5243513" y="3714750"/>
          <p14:tracePt t="94280" x="5200650" y="3714750"/>
          <p14:tracePt t="94296" x="5165725" y="3722688"/>
          <p14:tracePt t="94314" x="5129213" y="3722688"/>
          <p14:tracePt t="94329" x="5108575" y="3722688"/>
          <p14:tracePt t="94347" x="5065713" y="3722688"/>
          <p14:tracePt t="94363" x="5051425" y="3722688"/>
          <p14:tracePt t="94480" x="5080000" y="3722688"/>
          <p14:tracePt t="94488" x="5129213" y="3722688"/>
          <p14:tracePt t="94496" x="5143500" y="3722688"/>
          <p14:tracePt t="94503" x="5194300" y="3722688"/>
          <p14:tracePt t="94513" x="5237163" y="3722688"/>
          <p14:tracePt t="94529" x="5265738" y="3722688"/>
          <p14:tracePt t="94546" x="5300663" y="3714750"/>
          <p14:tracePt t="94562" x="5329238" y="3708400"/>
          <p14:tracePt t="94579" x="5380038" y="3700463"/>
          <p14:tracePt t="94596" x="5422900" y="3700463"/>
          <p14:tracePt t="94613" x="5437188" y="3700463"/>
          <p14:tracePt t="94629" x="5457825" y="3686175"/>
          <p14:tracePt t="94735" x="5437188" y="3686175"/>
          <p14:tracePt t="94738" x="5365750" y="3708400"/>
          <p14:tracePt t="94746" x="5308600" y="3722688"/>
          <p14:tracePt t="94762" x="5243513" y="3736975"/>
          <p14:tracePt t="94779" x="5222875" y="3736975"/>
          <p14:tracePt t="94795" x="5186363" y="3751263"/>
          <p14:tracePt t="94847" x="5180013" y="3751263"/>
          <p14:tracePt t="94855" x="5165725" y="3751263"/>
          <p14:tracePt t="94871" x="5157788" y="3751263"/>
          <p14:tracePt t="94879" x="5143500" y="3751263"/>
          <p14:tracePt t="94887" x="5122863" y="3751263"/>
          <p14:tracePt t="95039" x="5143500" y="3751263"/>
          <p14:tracePt t="95048" x="5151438" y="3751263"/>
          <p14:tracePt t="95055" x="5186363" y="3751263"/>
          <p14:tracePt t="95064" x="5243513" y="3751263"/>
          <p14:tracePt t="95078" x="5308600" y="3751263"/>
          <p14:tracePt t="95094" x="5400675" y="3751263"/>
          <p14:tracePt t="95113" x="5437188" y="3751263"/>
          <p14:tracePt t="95247" x="5422900" y="3757613"/>
          <p14:tracePt t="95255" x="5394325" y="3757613"/>
          <p14:tracePt t="95264" x="5365750" y="3757613"/>
          <p14:tracePt t="95266" x="5343525" y="3757613"/>
          <p14:tracePt t="95278" x="5294313" y="3757613"/>
          <p14:tracePt t="95295" x="5243513" y="3757613"/>
          <p14:tracePt t="95312" x="5237163" y="3757613"/>
          <p14:tracePt t="95328" x="5222875" y="3757613"/>
          <p14:tracePt t="95399" x="5214938" y="3757613"/>
          <p14:tracePt t="95559" x="5222875" y="3757613"/>
          <p14:tracePt t="95575" x="5237163" y="3757613"/>
          <p14:tracePt t="95586" x="5243513" y="3757613"/>
          <p14:tracePt t="95591" x="5251450" y="3757613"/>
          <p14:tracePt t="95598" x="5265738" y="3757613"/>
          <p14:tracePt t="95610" x="5286375" y="3757613"/>
          <p14:tracePt t="95627" x="5314950" y="3757613"/>
          <p14:tracePt t="95645" x="5329238" y="3751263"/>
          <p14:tracePt t="95660" x="5380038" y="3743325"/>
          <p14:tracePt t="95677" x="5414963" y="3736975"/>
          <p14:tracePt t="95694" x="5457825" y="3729038"/>
          <p14:tracePt t="95710" x="5572125" y="3686175"/>
          <p14:tracePt t="95727" x="5694363" y="3665538"/>
          <p14:tracePt t="95744" x="5794375" y="3629025"/>
          <p14:tracePt t="95762" x="5922963" y="3594100"/>
          <p14:tracePt t="95777" x="6037263" y="3536950"/>
          <p14:tracePt t="95794" x="6151563" y="3514725"/>
          <p14:tracePt t="95810" x="6251575" y="3479800"/>
          <p14:tracePt t="95828" x="6357938" y="3457575"/>
          <p14:tracePt t="95843" x="6457950" y="3429000"/>
          <p14:tracePt t="95861" x="6572250" y="3379788"/>
          <p14:tracePt t="95877" x="6651625" y="3343275"/>
          <p14:tracePt t="95895" x="6737350" y="3300413"/>
          <p14:tracePt t="95910" x="6851650" y="3243263"/>
          <p14:tracePt t="95928" x="6915150" y="3200400"/>
          <p14:tracePt t="95944" x="6943725" y="3179763"/>
          <p14:tracePt t="95961" x="6958013" y="3136900"/>
          <p14:tracePt t="95977" x="6994525" y="3065463"/>
          <p14:tracePt t="95995" x="7008813" y="2986088"/>
          <p14:tracePt t="96010" x="7043738" y="2900363"/>
          <p14:tracePt t="96027" x="7065963" y="2808288"/>
          <p14:tracePt t="96044" x="7072313" y="2714625"/>
          <p14:tracePt t="96061" x="7072313" y="2622550"/>
          <p14:tracePt t="96077" x="7072313" y="2557463"/>
          <p14:tracePt t="96094" x="7072313" y="2500313"/>
          <p14:tracePt t="96110" x="7072313" y="2457450"/>
          <p14:tracePt t="96110" x="7072313" y="2422525"/>
          <p14:tracePt t="96128" x="7094538" y="2343150"/>
          <p14:tracePt t="96143" x="7129463" y="2214563"/>
          <p14:tracePt t="96160" x="7165975" y="2114550"/>
          <p14:tracePt t="96176" x="7165975" y="2051050"/>
          <p14:tracePt t="96193" x="7165975" y="2014538"/>
          <p14:tracePt t="96210" x="7165975" y="1985963"/>
          <p14:tracePt t="96227" x="7165975" y="1965325"/>
          <p14:tracePt t="96243" x="7165975" y="1936750"/>
          <p14:tracePt t="96260" x="7165975" y="1879600"/>
          <p14:tracePt t="96276" x="7165975" y="1851025"/>
          <p14:tracePt t="96293" x="7165975" y="1814513"/>
          <p14:tracePt t="96310" x="7165975" y="1800225"/>
          <p14:tracePt t="96310" x="7165975" y="1793875"/>
          <p14:tracePt t="96328" x="7165975" y="1779588"/>
          <p14:tracePt t="96343" x="7165975" y="1757363"/>
          <p14:tracePt t="96360" x="7172325" y="1736725"/>
          <p14:tracePt t="96376" x="7172325" y="1728788"/>
          <p14:tracePt t="96393" x="7172325" y="1722438"/>
          <p14:tracePt t="96439" x="7172325" y="1700213"/>
          <p14:tracePt t="96451" x="7180263" y="1693863"/>
          <p14:tracePt t="96479" x="7186613" y="1679575"/>
          <p14:tracePt t="96479" x="7215188" y="1651000"/>
          <p14:tracePt t="96495" x="7223125" y="1643063"/>
          <p14:tracePt t="96519" x="7243763" y="1628775"/>
          <p14:tracePt t="96528" x="7251700" y="1622425"/>
          <p14:tracePt t="96528" x="7251700" y="1614488"/>
          <p14:tracePt t="96543" x="7258050" y="1608138"/>
          <p14:tracePt t="96543" x="7265988" y="1600200"/>
          <p14:tracePt t="96560" x="7280275" y="1593850"/>
          <p14:tracePt t="96576" x="7294563" y="1571625"/>
          <p14:tracePt t="96592" x="7329488" y="1543050"/>
          <p14:tracePt t="96609" x="7366000" y="1528763"/>
          <p14:tracePt t="96626" x="7400925" y="1522413"/>
          <p14:tracePt t="96643" x="7415213" y="1514475"/>
          <p14:tracePt t="96660" x="7451725" y="1508125"/>
          <p14:tracePt t="96676" x="7508875" y="1493838"/>
          <p14:tracePt t="96693" x="7543800" y="1479550"/>
          <p14:tracePt t="96709" x="7586663" y="1465263"/>
          <p14:tracePt t="96727" x="7615238" y="1457325"/>
          <p14:tracePt t="96742" x="7629525" y="1457325"/>
          <p14:tracePt t="96760" x="7637463" y="1457325"/>
          <p14:tracePt t="96776" x="7672388" y="1443038"/>
          <p14:tracePt t="96793" x="7680325" y="1443038"/>
          <p14:tracePt t="96809" x="7715250" y="1436688"/>
          <p14:tracePt t="96826" x="7780338" y="1436688"/>
          <p14:tracePt t="96842" x="7837488" y="1428750"/>
          <p14:tracePt t="96860" x="7851775" y="1428750"/>
          <p14:tracePt t="96875" x="7866063" y="1428750"/>
          <p14:tracePt t="97032" x="7843838" y="1428750"/>
          <p14:tracePt t="97040" x="7823200" y="1428750"/>
          <p14:tracePt t="97040" x="7786688" y="1428750"/>
          <p14:tracePt t="97049" x="7758113" y="1436688"/>
          <p14:tracePt t="97058" x="7708900" y="1443038"/>
          <p14:tracePt t="97075" x="7680325" y="1457325"/>
          <p14:tracePt t="97093" x="7666038" y="1457325"/>
          <p14:tracePt t="97108" x="7651750" y="1457325"/>
          <p14:tracePt t="97125" x="7623175" y="1465263"/>
          <p14:tracePt t="97142" x="7615238" y="1465263"/>
          <p14:tracePt t="97158" x="7586663" y="1465263"/>
          <p14:tracePt t="97175" x="7551738" y="1465263"/>
          <p14:tracePt t="97191" x="7529513" y="1465263"/>
          <p14:tracePt t="97208" x="7508875" y="1465263"/>
          <p14:tracePt t="97225" x="7500938" y="1465263"/>
          <p14:tracePt t="97241" x="7480300" y="1465263"/>
          <p14:tracePt t="97258" x="7466013" y="1465263"/>
          <p14:tracePt t="97274" x="7423150" y="1465263"/>
          <p14:tracePt t="97291" x="7400925" y="1465263"/>
          <p14:tracePt t="97308" x="7386638" y="1465263"/>
          <p14:tracePt t="97324" x="7351713" y="1465263"/>
          <p14:tracePt t="97341" x="7337425" y="1465263"/>
          <p14:tracePt t="97359" x="7315200" y="1465263"/>
          <p14:tracePt t="97374" x="7272338" y="1465263"/>
          <p14:tracePt t="97392" x="7258050" y="1465263"/>
          <p14:tracePt t="97408" x="7237413" y="1465263"/>
          <p14:tracePt t="97426" x="7223125" y="1465263"/>
          <p14:tracePt t="97442" x="7194550" y="1465263"/>
          <p14:tracePt t="97459" x="7186613" y="1465263"/>
          <p14:tracePt t="97475" x="7165975" y="1465263"/>
          <p14:tracePt t="97491" x="7151688" y="1465263"/>
          <p14:tracePt t="97576" x="7143750" y="1465263"/>
          <p14:tracePt t="97591" x="7129463" y="1465263"/>
          <p14:tracePt t="97599" x="7123113" y="1465263"/>
          <p14:tracePt t="97607" x="7100888" y="1479550"/>
          <p14:tracePt t="97610" x="7058025" y="1508125"/>
          <p14:tracePt t="97624" x="7023100" y="1536700"/>
          <p14:tracePt t="97641" x="6986588" y="1557338"/>
          <p14:tracePt t="97658" x="6965950" y="1585913"/>
          <p14:tracePt t="97675" x="6929438" y="1614488"/>
          <p14:tracePt t="97691" x="6872288" y="1671638"/>
          <p14:tracePt t="97709" x="6823075" y="1757363"/>
          <p14:tracePt t="97724" x="6800850" y="1808163"/>
          <p14:tracePt t="97742" x="6780213" y="1851025"/>
          <p14:tracePt t="97758" x="6751638" y="1900238"/>
          <p14:tracePt t="97775" x="6723063" y="1957388"/>
          <p14:tracePt t="97790" x="6694488" y="2057400"/>
          <p14:tracePt t="97808" x="6686550" y="2136775"/>
          <p14:tracePt t="97825" x="6672263" y="2185988"/>
          <p14:tracePt t="97841" x="6643688" y="2214563"/>
          <p14:tracePt t="97858" x="6637338" y="2243138"/>
          <p14:tracePt t="97875" x="6615113" y="2265363"/>
          <p14:tracePt t="97891" x="6594475" y="2300288"/>
          <p14:tracePt t="97908" x="6543675" y="2386013"/>
          <p14:tracePt t="97923" x="6480175" y="2451100"/>
          <p14:tracePt t="97941" x="6429375" y="2508250"/>
          <p14:tracePt t="97958" x="6380163" y="2579688"/>
          <p14:tracePt t="97975" x="6294438" y="2686050"/>
          <p14:tracePt t="97991" x="6208713" y="2894013"/>
          <p14:tracePt t="98008" x="6172200" y="3043238"/>
          <p14:tracePt t="98024" x="6157913" y="3200400"/>
          <p14:tracePt t="98042" x="6157913" y="3308350"/>
          <p14:tracePt t="98057" x="6157913" y="3371850"/>
          <p14:tracePt t="98075" x="6157913" y="3451225"/>
          <p14:tracePt t="98091" x="6172200" y="3494088"/>
          <p14:tracePt t="98108" x="6186488" y="3514725"/>
          <p14:tracePt t="98124" x="6215063" y="3536950"/>
          <p14:tracePt t="98141" x="6215063" y="3543300"/>
          <p14:tracePt t="98200" x="6215063" y="3551238"/>
          <p14:tracePt t="98203" x="6215063" y="3571875"/>
          <p14:tracePt t="98213" x="6208713" y="3594100"/>
          <p14:tracePt t="98223" x="6194425" y="3636963"/>
          <p14:tracePt t="98241" x="6172200" y="3671888"/>
          <p14:tracePt t="98257" x="6151563" y="3694113"/>
          <p14:tracePt t="98274" x="6115050" y="3736975"/>
          <p14:tracePt t="98290" x="6094413" y="3765550"/>
          <p14:tracePt t="98308" x="6065838" y="3786188"/>
          <p14:tracePt t="98323" x="6051550" y="3800475"/>
          <p14:tracePt t="98340" x="6029325" y="3829050"/>
          <p14:tracePt t="98356" x="6000750" y="3843338"/>
          <p14:tracePt t="98374" x="5980113" y="3857625"/>
          <p14:tracePt t="98390" x="5937250" y="3871913"/>
          <p14:tracePt t="98406" x="5915025" y="3871913"/>
          <p14:tracePt t="98423" x="5900738" y="3871913"/>
          <p14:tracePt t="98440" x="5865813" y="3871913"/>
          <p14:tracePt t="98457" x="5829300" y="3871913"/>
          <p14:tracePt t="98473" x="5800725" y="3871913"/>
          <p14:tracePt t="98489" x="5780088" y="3871913"/>
          <p14:tracePt t="98507" x="5751513" y="3865563"/>
          <p14:tracePt t="98524" x="5722938" y="3857625"/>
          <p14:tracePt t="98540" x="5686425" y="3843338"/>
          <p14:tracePt t="98556" x="5614988" y="3808413"/>
          <p14:tracePt t="98573" x="5543550" y="3786188"/>
          <p14:tracePt t="98589" x="5514975" y="3779838"/>
          <p14:tracePt t="98606" x="5437188" y="3743325"/>
          <p14:tracePt t="98623" x="5400675" y="3729038"/>
          <p14:tracePt t="98640" x="5380038" y="3714750"/>
          <p14:tracePt t="98656" x="5372100" y="3708400"/>
          <p14:tracePt t="98673" x="5357813" y="3694113"/>
          <p14:tracePt t="98689" x="5337175" y="3679825"/>
          <p14:tracePt t="98707" x="5308600" y="3657600"/>
          <p14:tracePt t="98723" x="5300663" y="3643313"/>
          <p14:tracePt t="98740" x="5300663" y="3636963"/>
          <p14:tracePt t="98756" x="5300663" y="3629025"/>
          <p14:tracePt t="98773" x="5300663" y="3622675"/>
          <p14:tracePt t="98790" x="5300663" y="3600450"/>
          <p14:tracePt t="98807" x="5314950" y="3579813"/>
          <p14:tracePt t="98823" x="5357813" y="3543300"/>
          <p14:tracePt t="98840" x="5394325" y="3494088"/>
          <p14:tracePt t="98856" x="5443538" y="3436938"/>
          <p14:tracePt t="98872" x="5480050" y="3400425"/>
          <p14:tracePt t="98889" x="5486400" y="3394075"/>
          <p14:tracePt t="98906" x="5494338" y="3371850"/>
          <p14:tracePt t="98922" x="5500688" y="3365500"/>
          <p14:tracePt t="98940" x="5529263" y="3351213"/>
          <p14:tracePt t="98955" x="5543550" y="3328988"/>
          <p14:tracePt t="98973" x="5580063" y="3300413"/>
          <p14:tracePt t="98989" x="5614988" y="3279775"/>
          <p14:tracePt t="99007" x="5672138" y="3236913"/>
          <p14:tracePt t="99007" x="5680075" y="3228975"/>
          <p14:tracePt t="99023" x="5722938" y="3214688"/>
          <p14:tracePt t="99040" x="5765800" y="3186113"/>
          <p14:tracePt t="99056" x="5794375" y="3179763"/>
          <p14:tracePt t="99073" x="5837238" y="3165475"/>
          <p14:tracePt t="99089" x="5872163" y="3151188"/>
          <p14:tracePt t="99106" x="5908675" y="3143250"/>
          <p14:tracePt t="99122" x="5937250" y="3128963"/>
          <p14:tracePt t="99139" x="5986463" y="3122613"/>
          <p14:tracePt t="99156" x="6072188" y="3100388"/>
          <p14:tracePt t="99173" x="6100763" y="3100388"/>
          <p14:tracePt t="99189" x="6137275" y="3100388"/>
          <p14:tracePt t="99206" x="6157913" y="3094038"/>
          <p14:tracePt t="99222" x="6194425" y="3094038"/>
          <p14:tracePt t="99222" x="6215063" y="3094038"/>
          <p14:tracePt t="99240" x="6237288" y="3094038"/>
          <p14:tracePt t="99255" x="6272213" y="3094038"/>
          <p14:tracePt t="99273" x="6300788" y="3094038"/>
          <p14:tracePt t="99289" x="6308725" y="3094038"/>
          <p14:tracePt t="99306" x="6323013" y="3094038"/>
          <p14:tracePt t="99322" x="6329363" y="3100388"/>
          <p14:tracePt t="99339" x="6343650" y="3108325"/>
          <p14:tracePt t="99355" x="6365875" y="3136900"/>
          <p14:tracePt t="99372" x="6394450" y="3165475"/>
          <p14:tracePt t="99389" x="6408738" y="3194050"/>
          <p14:tracePt t="99406" x="6437313" y="3236913"/>
          <p14:tracePt t="99422" x="6451600" y="3279775"/>
          <p14:tracePt t="99440" x="6472238" y="3286125"/>
          <p14:tracePt t="99456" x="6472238" y="3300413"/>
          <p14:tracePt t="99472" x="6472238" y="3314700"/>
          <p14:tracePt t="99489" x="6472238" y="3343275"/>
          <p14:tracePt t="99506" x="6451600" y="3379788"/>
          <p14:tracePt t="99523" x="6415088" y="3414713"/>
          <p14:tracePt t="99539" x="6337300" y="3457575"/>
          <p14:tracePt t="99555" x="6308725" y="3479800"/>
          <p14:tracePt t="99572" x="6257925" y="3486150"/>
          <p14:tracePt t="99590" x="6229350" y="3500438"/>
          <p14:tracePt t="99605" x="6194425" y="3508375"/>
          <p14:tracePt t="99622" x="6143625" y="3522663"/>
          <p14:tracePt t="99639" x="6072188" y="3536950"/>
          <p14:tracePt t="99656" x="6008688" y="3543300"/>
          <p14:tracePt t="99672" x="5943600" y="3551238"/>
          <p14:tracePt t="99689" x="5894388" y="3571875"/>
          <p14:tracePt t="99705" x="5843588" y="3571875"/>
          <p14:tracePt t="99722" x="5772150" y="3579813"/>
          <p14:tracePt t="99739" x="5694363" y="3594100"/>
          <p14:tracePt t="99755" x="5651500" y="3594100"/>
          <p14:tracePt t="99772" x="5622925" y="3594100"/>
          <p14:tracePt t="99789" x="5594350" y="3594100"/>
          <p14:tracePt t="99805" x="5551488" y="3594100"/>
          <p14:tracePt t="99822" x="5522913" y="3594100"/>
          <p14:tracePt t="99839" x="5472113" y="3579813"/>
          <p14:tracePt t="99855" x="5443538" y="3571875"/>
          <p14:tracePt t="99872" x="5429250" y="3565525"/>
          <p14:tracePt t="99888" x="5400675" y="3529013"/>
          <p14:tracePt t="99905" x="5400675" y="3500438"/>
          <p14:tracePt t="99922" x="5400675" y="3457575"/>
          <p14:tracePt t="99938" x="5422900" y="3408363"/>
          <p14:tracePt t="99955" x="5457825" y="3371850"/>
          <p14:tracePt t="99972" x="5486400" y="3351213"/>
          <p14:tracePt t="99989" x="5557838" y="3308350"/>
          <p14:tracePt t="100005" x="5622925" y="3294063"/>
          <p14:tracePt t="100023" x="5694363" y="3286125"/>
          <p14:tracePt t="100038" x="5743575" y="3286125"/>
          <p14:tracePt t="100055" x="5808663" y="3286125"/>
          <p14:tracePt t="100072" x="5815013" y="3286125"/>
          <p14:tracePt t="100089" x="5843588" y="3286125"/>
          <p14:tracePt t="100105" x="5880100" y="3314700"/>
          <p14:tracePt t="100122" x="5908675" y="3328988"/>
          <p14:tracePt t="100138" x="5929313" y="3365500"/>
          <p14:tracePt t="100155" x="5957888" y="3400425"/>
          <p14:tracePt t="100171" x="5980113" y="3422650"/>
          <p14:tracePt t="100189" x="5986463" y="3436938"/>
          <p14:tracePt t="100204" x="5994400" y="3443288"/>
          <p14:tracePt t="100222" x="6015038" y="3471863"/>
          <p14:tracePt t="100238" x="6057900" y="3479800"/>
          <p14:tracePt t="100255" x="6172200" y="3479800"/>
          <p14:tracePt t="100272" x="6300788" y="3457575"/>
          <p14:tracePt t="100288" x="6480175" y="3379788"/>
          <p14:tracePt t="100305" x="6672263" y="3257550"/>
          <p14:tracePt t="100321" x="6894513" y="3108325"/>
          <p14:tracePt t="100337" x="7051675" y="2979738"/>
          <p14:tracePt t="100355" x="7172325" y="2851150"/>
          <p14:tracePt t="100371" x="7280275" y="2714625"/>
          <p14:tracePt t="100387" x="7358063" y="2622550"/>
          <p14:tracePt t="100403" x="7437438" y="2528888"/>
          <p14:tracePt t="100421" x="7486650" y="2443163"/>
          <p14:tracePt t="100437" x="7515225" y="2400300"/>
          <p14:tracePt t="100455" x="7537450" y="2328863"/>
          <p14:tracePt t="100471" x="7551738" y="2271713"/>
          <p14:tracePt t="100488" x="7551738" y="2243138"/>
          <p14:tracePt t="100504" x="7551738" y="2222500"/>
          <p14:tracePt t="100523" x="7551738" y="2200275"/>
          <p14:tracePt t="100537" x="7551738" y="2157413"/>
          <p14:tracePt t="100554" x="7551738" y="2122488"/>
          <p14:tracePt t="100570" x="7551738" y="2071688"/>
          <p14:tracePt t="100588" x="7543800" y="2014538"/>
          <p14:tracePt t="100604" x="7543800" y="1979613"/>
          <p14:tracePt t="100621" x="7543800" y="1943100"/>
          <p14:tracePt t="100637" x="7543800" y="1928813"/>
          <p14:tracePt t="100654" x="7543800" y="1908175"/>
          <p14:tracePt t="100670" x="7543800" y="1879600"/>
          <p14:tracePt t="100670" x="7543800" y="1857375"/>
          <p14:tracePt t="100688" x="7551738" y="1822450"/>
          <p14:tracePt t="100704" x="7551738" y="1800225"/>
          <p14:tracePt t="100721" x="7558088" y="1757363"/>
          <p14:tracePt t="100737" x="7558088" y="1714500"/>
          <p14:tracePt t="100755" x="7558088" y="1671638"/>
          <p14:tracePt t="100770" x="7558088" y="1628775"/>
          <p14:tracePt t="100788" x="7558088" y="1600200"/>
          <p14:tracePt t="100804" x="7558088" y="1585913"/>
          <p14:tracePt t="100821" x="7558088" y="1565275"/>
          <p14:tracePt t="100837" x="7558088" y="1550988"/>
          <p14:tracePt t="100854" x="7558088" y="1522413"/>
          <p14:tracePt t="100870" x="7558088" y="1485900"/>
          <p14:tracePt t="100887" x="7558088" y="1479550"/>
          <p14:tracePt t="100903" x="7558088" y="1471613"/>
          <p14:tracePt t="100951" x="7558088" y="1457325"/>
          <p14:tracePt t="100968" x="7558088" y="1450975"/>
          <p14:tracePt t="100975" x="7558088" y="1443038"/>
          <p14:tracePt t="100991" x="7558088" y="1428750"/>
          <p14:tracePt t="100999" x="7558088" y="1422400"/>
          <p14:tracePt t="100999" x="7558088" y="1414463"/>
          <p14:tracePt t="101023" x="7543800" y="1393825"/>
          <p14:tracePt t="101247" x="7529513" y="1393825"/>
          <p14:tracePt t="101255" x="7523163" y="1414463"/>
          <p14:tracePt t="101264" x="7523163" y="1450975"/>
          <p14:tracePt t="101264" x="7515225" y="1479550"/>
          <p14:tracePt t="101272" x="7515225" y="1508125"/>
          <p14:tracePt t="101286" x="7486650" y="1565275"/>
          <p14:tracePt t="101303" x="7466013" y="1651000"/>
          <p14:tracePt t="101320" x="7423150" y="1743075"/>
          <p14:tracePt t="101336" x="7394575" y="1828800"/>
          <p14:tracePt t="101352" x="7372350" y="1922463"/>
          <p14:tracePt t="101369" x="7358063" y="2014538"/>
          <p14:tracePt t="101386" x="7329488" y="2122488"/>
          <p14:tracePt t="101402" x="7315200" y="2208213"/>
          <p14:tracePt t="101419" x="7315200" y="2271713"/>
          <p14:tracePt t="101435" x="7315200" y="2308225"/>
          <p14:tracePt t="101453" x="7315200" y="2371725"/>
          <p14:tracePt t="101468" x="7315200" y="2443163"/>
          <p14:tracePt t="101485" x="7308850" y="2514600"/>
          <p14:tracePt t="101502" x="7286625" y="2622550"/>
          <p14:tracePt t="101502" x="7286625" y="2657475"/>
          <p14:tracePt t="101520" x="7258050" y="2786063"/>
          <p14:tracePt t="101535" x="7258050" y="2865438"/>
          <p14:tracePt t="101552" x="7251700" y="2900363"/>
          <p14:tracePt t="101570" x="7251700" y="2922588"/>
          <p14:tracePt t="101623" x="7251700" y="2936875"/>
          <p14:tracePt t="101752" x="7251700" y="2914650"/>
          <p14:tracePt t="101760" x="7251700" y="2908300"/>
          <p14:tracePt t="101767" x="7251700" y="2879725"/>
          <p14:tracePt t="101770" x="7251700" y="2857500"/>
          <p14:tracePt t="101785" x="7251700" y="2814638"/>
          <p14:tracePt t="101802" x="7251700" y="2794000"/>
          <p14:tracePt t="101818" x="7251700" y="2786063"/>
          <p14:tracePt t="101835" x="7251700" y="2757488"/>
          <p14:tracePt t="101851" x="7251700" y="2743200"/>
          <p14:tracePt t="101869" x="7251700" y="2722563"/>
          <p14:tracePt t="101885" x="7251700" y="2714625"/>
          <p14:tracePt t="102000" x="7237413" y="2708275"/>
          <p14:tracePt t="102007" x="7215188" y="2728913"/>
          <p14:tracePt t="102016" x="7186613" y="2771775"/>
          <p14:tracePt t="102023" x="7137400" y="2843213"/>
          <p14:tracePt t="102035" x="7065963" y="2936875"/>
          <p14:tracePt t="102052" x="7015163" y="3008313"/>
          <p14:tracePt t="102068" x="6929438" y="3051175"/>
          <p14:tracePt t="102084" x="6780213" y="3122613"/>
          <p14:tracePt t="102102" x="6651625" y="3171825"/>
          <p14:tracePt t="102118" x="6443663" y="3243263"/>
          <p14:tracePt t="102136" x="6394450" y="3271838"/>
          <p14:tracePt t="102152" x="6357938" y="3308350"/>
          <p14:tracePt t="102168" x="6323013" y="3336925"/>
          <p14:tracePt t="102184" x="6280150" y="3371850"/>
          <p14:tracePt t="102201" x="6265863" y="3386138"/>
          <p14:tracePt t="102218" x="6251575" y="3408363"/>
          <p14:tracePt t="102235" x="6237288" y="3414713"/>
          <p14:tracePt t="102279" x="6208713" y="3429000"/>
          <p14:tracePt t="102288" x="6180138" y="3457575"/>
          <p14:tracePt t="102295" x="6143625" y="3494088"/>
          <p14:tracePt t="102305" x="6137275" y="3500438"/>
          <p14:tracePt t="102318" x="6108700" y="3536950"/>
          <p14:tracePt t="102318" x="6100763" y="3543300"/>
          <p14:tracePt t="102336" x="6072188" y="3557588"/>
          <p14:tracePt t="102352" x="6037263" y="3565525"/>
          <p14:tracePt t="102369" x="5986463" y="3579813"/>
          <p14:tracePt t="102384" x="5929313" y="3594100"/>
          <p14:tracePt t="102402" x="5851525" y="3622675"/>
          <p14:tracePt t="102418" x="5772150" y="3643313"/>
          <p14:tracePt t="102434" x="5700713" y="3665538"/>
          <p14:tracePt t="102451" x="5643563" y="3665538"/>
          <p14:tracePt t="102468" x="5600700" y="3671888"/>
          <p14:tracePt t="102485" x="5514975" y="3671888"/>
          <p14:tracePt t="102501" x="5443538" y="3671888"/>
          <p14:tracePt t="102517" x="5400675" y="3671888"/>
          <p14:tracePt t="102517" x="5394325" y="3665538"/>
          <p14:tracePt t="102536" x="5372100" y="3657600"/>
          <p14:tracePt t="102551" x="5372100" y="3622675"/>
          <p14:tracePt t="102568" x="5372100" y="3565525"/>
          <p14:tracePt t="102584" x="5394325" y="3508375"/>
          <p14:tracePt t="102601" x="5437188" y="3465513"/>
          <p14:tracePt t="102617" x="5480050" y="3422650"/>
          <p14:tracePt t="102634" x="5551488" y="3386138"/>
          <p14:tracePt t="102652" x="5608638" y="3343275"/>
          <p14:tracePt t="102668" x="5665788" y="3328988"/>
          <p14:tracePt t="102683" x="5708650" y="3322638"/>
          <p14:tracePt t="102701" x="5800725" y="3322638"/>
          <p14:tracePt t="102717" x="5915025" y="3322638"/>
          <p14:tracePt t="102734" x="6008688" y="3322638"/>
          <p14:tracePt t="102751" x="6080125" y="3322638"/>
          <p14:tracePt t="102768" x="6108700" y="3336925"/>
          <p14:tracePt t="102783" x="6122988" y="3357563"/>
          <p14:tracePt t="102800" x="6143625" y="3394075"/>
          <p14:tracePt t="102817" x="6157913" y="3422650"/>
          <p14:tracePt t="102834" x="6157913" y="3436938"/>
          <p14:tracePt t="102851" x="6157913" y="3457575"/>
          <p14:tracePt t="102867" x="6157913" y="3494088"/>
          <p14:tracePt t="102883" x="6137275" y="3522663"/>
          <p14:tracePt t="102901" x="6122988" y="3536950"/>
          <p14:tracePt t="102917" x="6108700" y="3557588"/>
          <p14:tracePt t="102934" x="6094413" y="3565525"/>
          <p14:tracePt t="102950" x="6080125" y="3579813"/>
          <p14:tracePt t="102950" x="6072188" y="3586163"/>
          <p14:tracePt t="102968" x="6065838" y="3586163"/>
          <p14:tracePt t="103079" x="6051550" y="3586163"/>
          <p14:tracePt t="103407" x="6051550" y="3565525"/>
          <p14:tracePt t="103415" x="6100763" y="3471863"/>
          <p14:tracePt t="103424" x="6137275" y="3394075"/>
          <p14:tracePt t="103432" x="6186488" y="3243263"/>
          <p14:tracePt t="103449" x="6200775" y="3086100"/>
          <p14:tracePt t="103466" x="6200775" y="2865438"/>
          <p14:tracePt t="103483" x="6200775" y="2643188"/>
          <p14:tracePt t="103500" x="6200775" y="2436813"/>
          <p14:tracePt t="103517" x="6194425" y="2243138"/>
          <p14:tracePt t="103533" x="6157913" y="2114550"/>
          <p14:tracePt t="103550" x="6115050" y="1965325"/>
          <p14:tracePt t="103566" x="6072188" y="1879600"/>
          <p14:tracePt t="103566" x="6051550" y="1836738"/>
          <p14:tracePt t="103584" x="6029325" y="1822450"/>
          <p14:tracePt t="103599" x="6015038" y="1800225"/>
          <p14:tracePt t="103656" x="6000750" y="1800225"/>
          <p14:tracePt t="103664" x="5972175" y="1800225"/>
          <p14:tracePt t="103671" x="5951538" y="1800225"/>
          <p14:tracePt t="103784" x="5929313" y="1800225"/>
          <p14:tracePt t="103791" x="5900738" y="1822450"/>
          <p14:tracePt t="103799" x="5886450" y="1828800"/>
          <p14:tracePt t="103808" x="5772150" y="1865313"/>
          <p14:tracePt t="103816" x="5614988" y="1885950"/>
          <p14:tracePt t="103833" x="5486400" y="1893888"/>
          <p14:tracePt t="103849" x="5394325" y="1914525"/>
          <p14:tracePt t="103866" x="5357813" y="1914525"/>
          <p14:tracePt t="103883" x="5351463" y="1914525"/>
          <p14:tracePt t="103898" x="5343525" y="1914525"/>
          <p14:tracePt t="103975" x="5380038" y="1914525"/>
          <p14:tracePt t="103984" x="5451475" y="1914525"/>
          <p14:tracePt t="103984" x="5557838" y="1900238"/>
          <p14:tracePt t="103999" x="5937250" y="1857375"/>
          <p14:tracePt t="104016" x="6100763" y="1843088"/>
          <p14:tracePt t="104033" x="6122988" y="1843088"/>
          <p14:tracePt t="104087" x="6137275" y="1843088"/>
          <p14:tracePt t="104136" x="6051550" y="1851025"/>
          <p14:tracePt t="104136" x="5857875" y="1879600"/>
          <p14:tracePt t="104152" x="5686425" y="1893888"/>
          <p14:tracePt t="104159" x="5529263" y="1922463"/>
          <p14:tracePt t="104167" x="5408613" y="1936750"/>
          <p14:tracePt t="104175" x="5300663" y="1951038"/>
          <p14:tracePt t="104182" x="5237163" y="1951038"/>
          <p14:tracePt t="104198" x="5229225" y="1951038"/>
          <p14:tracePt t="104263" x="5257800" y="1951038"/>
          <p14:tracePt t="104277" x="5308600" y="1951038"/>
          <p14:tracePt t="104277" x="5380038" y="1951038"/>
          <p14:tracePt t="104282" x="5565775" y="1951038"/>
          <p14:tracePt t="104298" x="5772150" y="1951038"/>
          <p14:tracePt t="104315" x="5886450" y="1951038"/>
          <p14:tracePt t="104331" x="5908675" y="1957388"/>
          <p14:tracePt t="104416" x="5880100" y="1979613"/>
          <p14:tracePt t="104423" x="5808663" y="1979613"/>
          <p14:tracePt t="104435" x="5722938" y="1979613"/>
          <p14:tracePt t="104439" x="5551488" y="1979613"/>
          <p14:tracePt t="104448" x="5408613" y="1979613"/>
          <p14:tracePt t="104465" x="5357813" y="1979613"/>
          <p14:tracePt t="104482" x="5351463" y="1979613"/>
          <p14:tracePt t="104520" x="5329238" y="1985963"/>
          <p14:tracePt t="104532" x="5329238" y="1993900"/>
          <p14:tracePt t="104536" x="5314950" y="2057400"/>
          <p14:tracePt t="104548" x="5294313" y="2100263"/>
          <p14:tracePt t="104565" x="5294313" y="2136775"/>
          <p14:tracePt t="104582" x="5294313" y="2165350"/>
          <p14:tracePt t="104598" x="5294313" y="2179638"/>
          <p14:tracePt t="104598" x="5294313" y="2185988"/>
          <p14:tracePt t="104616" x="5294313" y="2214563"/>
          <p14:tracePt t="104631" x="5437188" y="2265363"/>
          <p14:tracePt t="104648" x="5580063" y="2300288"/>
          <p14:tracePt t="104665" x="5643563" y="2314575"/>
          <p14:tracePt t="104681" x="5700713" y="2314575"/>
          <p14:tracePt t="104697" x="5765800" y="2314575"/>
          <p14:tracePt t="104715" x="5815013" y="2314575"/>
          <p14:tracePt t="104731" x="5880100" y="2279650"/>
          <p14:tracePt t="104748" x="5951538" y="2236788"/>
          <p14:tracePt t="104764" x="6015038" y="2200275"/>
          <p14:tracePt t="104781" x="6037263" y="2185988"/>
          <p14:tracePt t="104797" x="6057900" y="2136775"/>
          <p14:tracePt t="104815" x="6065838" y="2114550"/>
          <p14:tracePt t="104831" x="6072188" y="2051050"/>
          <p14:tracePt t="104849" x="6072188" y="2008188"/>
          <p14:tracePt t="104864" x="6051550" y="1965325"/>
          <p14:tracePt t="104881" x="6015038" y="1951038"/>
          <p14:tracePt t="104898" x="5972175" y="1928813"/>
          <p14:tracePt t="104914" x="5915025" y="1922463"/>
          <p14:tracePt t="104931" x="5829300" y="1914525"/>
          <p14:tracePt t="104948" x="5737225" y="1914525"/>
          <p14:tracePt t="104964" x="5700713" y="1914525"/>
          <p14:tracePt t="104981" x="5694363" y="1914525"/>
          <p14:tracePt t="104997" x="5680075" y="1914525"/>
          <p14:tracePt t="105015" x="5643563" y="1914525"/>
          <p14:tracePt t="105030" x="5580063" y="1979613"/>
          <p14:tracePt t="105047" x="5565775" y="2014538"/>
          <p14:tracePt t="105063" x="5565775" y="2057400"/>
          <p14:tracePt t="105080" x="5565775" y="2071688"/>
          <p14:tracePt t="105097" x="5572125" y="2085975"/>
          <p14:tracePt t="105113" x="5608638" y="2100263"/>
          <p14:tracePt t="105130" x="5657850" y="2114550"/>
          <p14:tracePt t="105147" x="5708650" y="2114550"/>
          <p14:tracePt t="105163" x="5800725" y="2114550"/>
          <p14:tracePt t="105180" x="5851525" y="2114550"/>
          <p14:tracePt t="105196" x="5908675" y="2114550"/>
          <p14:tracePt t="105214" x="5965825" y="2100263"/>
          <p14:tracePt t="105230" x="6008688" y="2065338"/>
          <p14:tracePt t="105247" x="6015038" y="2057400"/>
          <p14:tracePt t="105264" x="6015038" y="2051050"/>
          <p14:tracePt t="105280" x="6015038" y="2036763"/>
          <p14:tracePt t="105297" x="6015038" y="2014538"/>
          <p14:tracePt t="105314" x="5957888" y="1979613"/>
          <p14:tracePt t="105330" x="5800725" y="1914525"/>
          <p14:tracePt t="105347" x="5672138" y="1893888"/>
          <p14:tracePt t="105363" x="5580063" y="1871663"/>
          <p14:tracePt t="105380" x="5537200" y="1871663"/>
          <p14:tracePt t="105398" x="5529263" y="1871663"/>
          <p14:tracePt t="105413" x="5494338" y="1871663"/>
          <p14:tracePt t="105431" x="5486400" y="1893888"/>
          <p14:tracePt t="105447" x="5486400" y="1943100"/>
          <p14:tracePt t="105464" x="5500688" y="2000250"/>
          <p14:tracePt t="105480" x="5529263" y="2036763"/>
          <p14:tracePt t="105497" x="5565775" y="2057400"/>
          <p14:tracePt t="105513" x="5600700" y="2065338"/>
          <p14:tracePt t="105531" x="5622925" y="2065338"/>
          <p14:tracePt t="105547" x="5672138" y="2065338"/>
          <p14:tracePt t="105563" x="5737225" y="2028825"/>
          <p14:tracePt t="105579" x="5794375" y="1993900"/>
          <p14:tracePt t="105597" x="5815013" y="1971675"/>
          <p14:tracePt t="105613" x="5815013" y="1957388"/>
          <p14:tracePt t="105630" x="5815013" y="1951038"/>
          <p14:tracePt t="105646" x="5765800" y="1914525"/>
          <p14:tracePt t="105664" x="5708650" y="1908175"/>
          <p14:tracePt t="105679" x="5622925" y="1908175"/>
          <p14:tracePt t="105697" x="5557838" y="1908175"/>
          <p14:tracePt t="105713" x="5529263" y="1936750"/>
          <p14:tracePt t="105730" x="5529263" y="1957388"/>
          <p14:tracePt t="105746" x="5557838" y="2008188"/>
          <p14:tracePt t="105764" x="5614988" y="2043113"/>
          <p14:tracePt t="105779" x="5651500" y="2051050"/>
          <p14:tracePt t="105796" x="5700713" y="2051050"/>
          <p14:tracePt t="105812" x="5729288" y="2051050"/>
          <p14:tracePt t="105830" x="5757863" y="2051050"/>
          <p14:tracePt t="105846" x="5765800" y="2043113"/>
          <p14:tracePt t="105880" x="5765800" y="2036763"/>
          <p14:tracePt t="105880" x="5765800" y="2028825"/>
          <p14:tracePt t="105896" x="5765800" y="2014538"/>
          <p14:tracePt t="105935" x="5765800" y="2008188"/>
          <p14:tracePt t="105955" x="5765800" y="2000250"/>
          <p14:tracePt t="106119" x="5780088" y="2000250"/>
          <p14:tracePt t="106160" x="5786438" y="2000250"/>
          <p14:tracePt t="106207" x="5794375" y="2000250"/>
          <p14:tracePt t="106607" x="5808663" y="1993900"/>
          <p14:tracePt t="106615" x="5815013" y="1985963"/>
          <p14:tracePt t="106622" x="5815013" y="1979613"/>
          <p14:tracePt t="106655" x="5815013" y="1971675"/>
          <p14:tracePt t="106663" x="5829300" y="1951038"/>
          <p14:tracePt t="106704" x="5837238" y="1943100"/>
          <p14:tracePt t="106840" x="5837238" y="1965325"/>
          <p14:tracePt t="106847" x="5829300" y="1979613"/>
          <p14:tracePt t="106849" x="5829300" y="1993900"/>
          <p14:tracePt t="106861" x="5829300" y="2000250"/>
          <p14:tracePt t="106877" x="5829300" y="2014538"/>
          <p14:tracePt t="106877" x="5829300" y="2043113"/>
          <p14:tracePt t="106912" x="5829300" y="2057400"/>
          <p14:tracePt t="106912" x="5837238" y="2085975"/>
          <p14:tracePt t="106959" x="5837238" y="2093913"/>
          <p14:tracePt t="106967" x="5837238" y="2100263"/>
          <p14:tracePt t="106984" x="5837238" y="2114550"/>
          <p14:tracePt t="106999" x="5843588" y="2122488"/>
          <p14:tracePt t="107015" x="5843588" y="2128838"/>
          <p14:tracePt t="107031" x="5851525" y="2136775"/>
          <p14:tracePt t="107071" x="5857875" y="2151063"/>
          <p14:tracePt t="107103" x="5865813" y="2151063"/>
          <p14:tracePt t="107144" x="5880100" y="2143125"/>
          <p14:tracePt t="107146" x="5880100" y="2136775"/>
          <p14:tracePt t="107154" x="5894388" y="2122488"/>
          <p14:tracePt t="107161" x="5894388" y="2093913"/>
          <p14:tracePt t="107177" x="5894388" y="2085975"/>
          <p14:tracePt t="107216" x="5894388" y="2079625"/>
          <p14:tracePt t="107223" x="5894388" y="2071688"/>
          <p14:tracePt t="112376" x="5900738" y="2079625"/>
          <p14:tracePt t="112407" x="5908675" y="2085975"/>
          <p14:tracePt t="112423" x="5915025" y="2085975"/>
          <p14:tracePt t="112455" x="5922963" y="2085975"/>
          <p14:tracePt t="112463" x="5937250" y="2085975"/>
          <p14:tracePt t="112472" x="5943600" y="2085975"/>
          <p14:tracePt t="112479" x="5951538" y="2085975"/>
          <p14:tracePt t="112487" x="5972175" y="2071688"/>
          <p14:tracePt t="112487" x="5980113" y="2065338"/>
          <p14:tracePt t="112504" x="5994400" y="2051050"/>
          <p14:tracePt t="112520" x="6015038" y="2036763"/>
          <p14:tracePt t="112537" x="6022975" y="2028825"/>
          <p14:tracePt t="112575" x="6037263" y="2008188"/>
          <p14:tracePt t="112583" x="6043613" y="2000250"/>
          <p14:tracePt t="112591" x="6057900" y="1957388"/>
          <p14:tracePt t="112603" x="6057900" y="1936750"/>
          <p14:tracePt t="112620" x="6072188" y="1900238"/>
          <p14:tracePt t="112637" x="6072188" y="1871663"/>
          <p14:tracePt t="112654" x="6072188" y="1843088"/>
          <p14:tracePt t="112670" x="6072188" y="1828800"/>
          <p14:tracePt t="112686" x="6072188" y="1814513"/>
          <p14:tracePt t="112703" x="6057900" y="1793875"/>
          <p14:tracePt t="112719" x="6043613" y="1785938"/>
          <p14:tracePt t="112736" x="6029325" y="1785938"/>
          <p14:tracePt t="112752" x="6000750" y="1785938"/>
          <p14:tracePt t="112770" x="5957888" y="1765300"/>
          <p14:tracePt t="112786" x="5900738" y="1765300"/>
          <p14:tracePt t="112802" x="5837238" y="1765300"/>
          <p14:tracePt t="112820" x="5765800" y="1765300"/>
          <p14:tracePt t="112836" x="5722938" y="1765300"/>
          <p14:tracePt t="112852" x="5680075" y="1765300"/>
          <p14:tracePt t="112869" x="5643563" y="1765300"/>
          <p14:tracePt t="112886" x="5594350" y="1779588"/>
          <p14:tracePt t="112903" x="5557838" y="1808163"/>
          <p14:tracePt t="112919" x="5537200" y="1822450"/>
          <p14:tracePt t="112936" x="5494338" y="1857375"/>
          <p14:tracePt t="112952" x="5486400" y="1865313"/>
          <p14:tracePt t="112969" x="5472113" y="1893888"/>
          <p14:tracePt t="112985" x="5451475" y="1928813"/>
          <p14:tracePt t="113003" x="5443538" y="1957388"/>
          <p14:tracePt t="113019" x="5437188" y="1971675"/>
          <p14:tracePt t="113036" x="5437188" y="1985963"/>
          <p14:tracePt t="113052" x="5422900" y="2008188"/>
          <p14:tracePt t="113069" x="5422900" y="2022475"/>
          <p14:tracePt t="113085" x="5422900" y="2057400"/>
          <p14:tracePt t="113103" x="5422900" y="2093913"/>
          <p14:tracePt t="113118" x="5437188" y="2136775"/>
          <p14:tracePt t="113136" x="5451475" y="2171700"/>
          <p14:tracePt t="113153" x="5472113" y="2193925"/>
          <p14:tracePt t="113168" x="5508625" y="2222500"/>
          <p14:tracePt t="113186" x="5522913" y="2236788"/>
          <p14:tracePt t="113202" x="5529263" y="2243138"/>
          <p14:tracePt t="113219" x="5551488" y="2257425"/>
          <p14:tracePt t="113236" x="5565775" y="2257425"/>
          <p14:tracePt t="113252" x="5580063" y="2257425"/>
          <p14:tracePt t="113269" x="5614988" y="2265363"/>
          <p14:tracePt t="113286" x="5629275" y="2265363"/>
          <p14:tracePt t="113302" x="5657850" y="2271713"/>
          <p14:tracePt t="113319" x="5686425" y="2271713"/>
          <p14:tracePt t="113336" x="5700713" y="2271713"/>
          <p14:tracePt t="113353" x="5722938" y="2271713"/>
          <p14:tracePt t="113369" x="5743575" y="2271713"/>
          <p14:tracePt t="113385" x="5765800" y="2271713"/>
          <p14:tracePt t="113401" x="5780088" y="2271713"/>
          <p14:tracePt t="113419" x="5808663" y="2271713"/>
          <p14:tracePt t="113435" x="5822950" y="2271713"/>
          <p14:tracePt t="113452" x="5851525" y="2265363"/>
          <p14:tracePt t="113468" x="5857875" y="2257425"/>
          <p14:tracePt t="113485" x="5886450" y="2251075"/>
          <p14:tracePt t="113501" x="5894388" y="2243138"/>
          <p14:tracePt t="113518" x="5915025" y="2222500"/>
          <p14:tracePt t="113536" x="5929313" y="2208213"/>
          <p14:tracePt t="113552" x="5943600" y="2185988"/>
          <p14:tracePt t="113568" x="5951538" y="2179638"/>
          <p14:tracePt t="113585" x="5965825" y="2165350"/>
          <p14:tracePt t="113601" x="5986463" y="2151063"/>
          <p14:tracePt t="113619" x="6008688" y="2128838"/>
          <p14:tracePt t="113634" x="6008688" y="2122488"/>
          <p14:tracePt t="113652" x="6008688" y="2100263"/>
          <p14:tracePt t="113668" x="6008688" y="2065338"/>
          <p14:tracePt t="113685" x="6008688" y="2036763"/>
          <p14:tracePt t="113701" x="6008688" y="2000250"/>
          <p14:tracePt t="113719" x="6008688" y="1979613"/>
          <p14:tracePt t="113734" x="5994400" y="1957388"/>
          <p14:tracePt t="113752" x="5986463" y="1936750"/>
          <p14:tracePt t="113768" x="5972175" y="1914525"/>
          <p14:tracePt t="113785" x="5937250" y="1885950"/>
          <p14:tracePt t="113801" x="5894388" y="1851025"/>
          <p14:tracePt t="113819" x="5865813" y="1843088"/>
          <p14:tracePt t="113835" x="5822950" y="1822450"/>
          <p14:tracePt t="113852" x="5780088" y="1800225"/>
          <p14:tracePt t="113868" x="5722938" y="1793875"/>
          <p14:tracePt t="113885" x="5686425" y="1779588"/>
          <p14:tracePt t="113900" x="5643563" y="1765300"/>
          <p14:tracePt t="113918" x="5551488" y="1765300"/>
          <p14:tracePt t="113934" x="5457825" y="1765300"/>
          <p14:tracePt t="113952" x="5429250" y="1765300"/>
          <p14:tracePt t="113967" x="5414963" y="1765300"/>
          <p14:tracePt t="113985" x="5386388" y="1765300"/>
          <p14:tracePt t="114001" x="5365750" y="1765300"/>
          <p14:tracePt t="114019" x="5322888" y="1765300"/>
          <p14:tracePt t="114035" x="5280025" y="1765300"/>
          <p14:tracePt t="114051" x="5243513" y="1771650"/>
          <p14:tracePt t="114067" x="5214938" y="1785938"/>
          <p14:tracePt t="114085" x="5180013" y="1793875"/>
          <p14:tracePt t="114101" x="5151438" y="1822450"/>
          <p14:tracePt t="114118" x="5143500" y="1828800"/>
          <p14:tracePt t="114134" x="5143500" y="1843088"/>
          <p14:tracePt t="114150" x="5143500" y="1879600"/>
          <p14:tracePt t="114167" x="5143500" y="1908175"/>
          <p14:tracePt t="114184" x="5129213" y="1936750"/>
          <p14:tracePt t="114200" x="5129213" y="1979613"/>
          <p14:tracePt t="114218" x="5129213" y="2036763"/>
          <p14:tracePt t="114234" x="5129213" y="2065338"/>
          <p14:tracePt t="114251" x="5151438" y="2100263"/>
          <p14:tracePt t="114267" x="5180013" y="2114550"/>
          <p14:tracePt t="114284" x="5214938" y="2136775"/>
          <p14:tracePt t="114300" x="5237163" y="2157413"/>
          <p14:tracePt t="114317" x="5272088" y="2171700"/>
          <p14:tracePt t="114334" x="5322888" y="2193925"/>
          <p14:tracePt t="114351" x="5380038" y="2214563"/>
          <p14:tracePt t="114367" x="5451475" y="2214563"/>
          <p14:tracePt t="114384" x="5500688" y="2214563"/>
          <p14:tracePt t="114400" x="5565775" y="2214563"/>
          <p14:tracePt t="114418" x="5629275" y="2214563"/>
          <p14:tracePt t="114433" x="5686425" y="2214563"/>
          <p14:tracePt t="114450" x="5722938" y="2214563"/>
          <p14:tracePt t="114467" x="5751513" y="2214563"/>
          <p14:tracePt t="114484" x="5772150" y="2200275"/>
          <p14:tracePt t="114500" x="5800725" y="2179638"/>
          <p14:tracePt t="114518" x="5837238" y="2143125"/>
          <p14:tracePt t="114534" x="5851525" y="2122488"/>
          <p14:tracePt t="114551" x="5880100" y="2065338"/>
          <p14:tracePt t="114566" x="5880100" y="2014538"/>
          <p14:tracePt t="114583" x="5880100" y="1985963"/>
          <p14:tracePt t="114600" x="5880100" y="1943100"/>
          <p14:tracePt t="114617" x="5880100" y="1914525"/>
          <p14:tracePt t="114633" x="5865813" y="1865313"/>
          <p14:tracePt t="114650" x="5843588" y="1843088"/>
          <p14:tracePt t="114667" x="5808663" y="1836738"/>
          <p14:tracePt t="114684" x="5794375" y="1828800"/>
          <p14:tracePt t="114700" x="5786438" y="1822450"/>
          <p14:tracePt t="114735" x="5765800" y="1822450"/>
          <p14:tracePt t="114736" x="5757863" y="1828800"/>
          <p14:tracePt t="114750" x="5751513" y="1843088"/>
          <p14:tracePt t="114767" x="5737225" y="1893888"/>
          <p14:tracePt t="114784" x="5737225" y="1928813"/>
          <p14:tracePt t="114800" x="5737225" y="1951038"/>
          <p14:tracePt t="114817" x="5737225" y="1965325"/>
          <p14:tracePt t="114833" x="5737225" y="1971675"/>
          <p14:tracePt t="114849" x="5757863" y="1985963"/>
          <p14:tracePt t="114866" x="5786438" y="1985963"/>
          <p14:tracePt t="114884" x="5822950" y="1985963"/>
          <p14:tracePt t="114899" x="5837238" y="2000250"/>
          <p14:tracePt t="114916" x="5851525" y="2000250"/>
          <p14:tracePt t="114933" x="5880100" y="1985963"/>
          <p14:tracePt t="114950" x="5894388" y="1965325"/>
          <p14:tracePt t="114966" x="5894388" y="1943100"/>
          <p14:tracePt t="114999" x="5894388" y="1936750"/>
          <p14:tracePt t="115031" x="5894388" y="1928813"/>
          <p14:tracePt t="115040" x="5872163" y="1928813"/>
          <p14:tracePt t="115047" x="5851525" y="1928813"/>
          <p14:tracePt t="115055" x="5808663" y="1957388"/>
          <p14:tracePt t="115066" x="5772150" y="1993900"/>
          <p14:tracePt t="115083" x="5772150" y="2000250"/>
          <p14:tracePt t="115100" x="5772150" y="2014538"/>
          <p14:tracePt t="115116" x="5772150" y="2043113"/>
          <p14:tracePt t="115133" x="5780088" y="2065338"/>
          <p14:tracePt t="115149" x="5800725" y="2071688"/>
          <p14:tracePt t="115167" x="5865813" y="2071688"/>
          <p14:tracePt t="115182" x="5937250" y="2071688"/>
          <p14:tracePt t="115200" x="5980113" y="2071688"/>
          <p14:tracePt t="115216" x="5986463" y="2065338"/>
          <p14:tracePt t="115233" x="5986463" y="2036763"/>
          <p14:tracePt t="115249" x="5986463" y="2000250"/>
          <p14:tracePt t="115266" x="5986463" y="1979613"/>
          <p14:tracePt t="115282" x="5957888" y="1971675"/>
          <p14:tracePt t="115299" x="5908675" y="1971675"/>
          <p14:tracePt t="115315" x="5851525" y="1951038"/>
          <p14:tracePt t="115333" x="5837238" y="1951038"/>
          <p14:tracePt t="115375" x="5822950" y="1951038"/>
          <p14:tracePt t="115383" x="5822950" y="1985963"/>
          <p14:tracePt t="115391" x="5822950" y="2000250"/>
          <p14:tracePt t="115399" x="5822950" y="2065338"/>
          <p14:tracePt t="115416" x="5829300" y="2100263"/>
          <p14:tracePt t="115433" x="5837238" y="2108200"/>
          <p14:tracePt t="115448" x="5851525" y="2114550"/>
          <p14:tracePt t="115492" x="5872163" y="2114550"/>
          <p14:tracePt t="115504" x="5929313" y="2085975"/>
          <p14:tracePt t="115511" x="5937250" y="2071688"/>
          <p14:tracePt t="115520" x="5943600" y="1979613"/>
          <p14:tracePt t="115532" x="5943600" y="1900238"/>
          <p14:tracePt t="115549" x="5915025" y="1828800"/>
          <p14:tracePt t="115566" x="5865813" y="1800225"/>
          <p14:tracePt t="115582" x="5822950" y="1800225"/>
          <p14:tracePt t="115599" x="5708650" y="1800225"/>
          <p14:tracePt t="115615" x="5651500" y="1843088"/>
          <p14:tracePt t="115633" x="5600700" y="1885950"/>
          <p14:tracePt t="115648" x="5580063" y="1957388"/>
          <p14:tracePt t="115666" x="5580063" y="2000250"/>
          <p14:tracePt t="115682" x="5580063" y="2043113"/>
          <p14:tracePt t="115699" x="5594350" y="2065338"/>
          <p14:tracePt t="115715" x="5614988" y="2071688"/>
          <p14:tracePt t="115732" x="5643563" y="2071688"/>
          <p14:tracePt t="115749" x="5680075" y="2071688"/>
          <p14:tracePt t="115765" x="5743575" y="2028825"/>
          <p14:tracePt t="115781" x="5800725" y="2000250"/>
          <p14:tracePt t="115799" x="5800725" y="1951038"/>
          <p14:tracePt t="115816" x="5800725" y="1922463"/>
          <p14:tracePt t="115832" x="5772150" y="1893888"/>
          <p14:tracePt t="115848" x="5751513" y="1879600"/>
          <p14:tracePt t="115866" x="5708650" y="1871663"/>
          <p14:tracePt t="115881" x="5665788" y="1871663"/>
          <p14:tracePt t="115899" x="5643563" y="1871663"/>
          <p14:tracePt t="115915" x="5608638" y="1900238"/>
          <p14:tracePt t="115932" x="5608638" y="1951038"/>
          <p14:tracePt t="115948" x="5608638" y="1979613"/>
          <p14:tracePt t="115965" x="5608638" y="2022475"/>
          <p14:tracePt t="115981" x="5637213" y="2043113"/>
          <p14:tracePt t="115998" x="5651500" y="2051050"/>
          <p14:tracePt t="116014" x="5715000" y="2051050"/>
          <p14:tracePt t="116032" x="5765800" y="2036763"/>
          <p14:tracePt t="116048" x="5794375" y="2014538"/>
          <p14:tracePt t="116066" x="5800725" y="1965325"/>
          <p14:tracePt t="116081" x="5800725" y="1922463"/>
          <p14:tracePt t="116099" x="5786438" y="1885950"/>
          <p14:tracePt t="116114" x="5743575" y="1871663"/>
          <p14:tracePt t="116132" x="5686425" y="1857375"/>
          <p14:tracePt t="116148" x="5622925" y="1857375"/>
          <p14:tracePt t="116165" x="5586413" y="1857375"/>
          <p14:tracePt t="116181" x="5551488" y="1879600"/>
          <p14:tracePt t="116198" x="5551488" y="1922463"/>
          <p14:tracePt t="116214" x="5551488" y="1985963"/>
          <p14:tracePt t="116232" x="5580063" y="2000250"/>
          <p14:tracePt t="116247" x="5622925" y="2008188"/>
          <p14:tracePt t="116264" x="5665788" y="2008188"/>
          <p14:tracePt t="116281" x="5708650" y="2008188"/>
          <p14:tracePt t="116297" x="5737225" y="2008188"/>
          <p14:tracePt t="116314" x="5757863" y="1993900"/>
          <p14:tracePt t="116331" x="5757863" y="1957388"/>
          <p14:tracePt t="116348" x="5743575" y="1943100"/>
          <p14:tracePt t="116365" x="5722938" y="1922463"/>
          <p14:tracePt t="116380" x="5715000" y="1922463"/>
          <p14:tracePt t="116398" x="5686425" y="1922463"/>
          <p14:tracePt t="116414" x="5672138" y="1922463"/>
          <p14:tracePt t="116414" x="5651500" y="1922463"/>
          <p14:tracePt t="116431" x="5643563" y="1943100"/>
          <p14:tracePt t="116447" x="5643563" y="1985963"/>
          <p14:tracePt t="116465" x="5643563" y="2008188"/>
          <p14:tracePt t="116480" x="5643563" y="2036763"/>
          <p14:tracePt t="116497" x="5657850" y="2051050"/>
          <p14:tracePt t="116514" x="5700713" y="2051050"/>
          <p14:tracePt t="116531" x="5772150" y="2057400"/>
          <p14:tracePt t="116547" x="5837238" y="2057400"/>
          <p14:tracePt t="116564" x="5886450" y="2057400"/>
          <p14:tracePt t="116581" x="5937250" y="2057400"/>
          <p14:tracePt t="116597" x="5980113" y="2057400"/>
          <p14:tracePt t="116613" x="6043613" y="2057400"/>
          <p14:tracePt t="116613" x="6072188" y="2057400"/>
          <p14:tracePt t="116631" x="6151563" y="2057400"/>
          <p14:tracePt t="116648" x="6229350" y="2036763"/>
          <p14:tracePt t="116663" x="6308725" y="2014538"/>
          <p14:tracePt t="116680" x="6394450" y="1985963"/>
          <p14:tracePt t="116697" x="6480175" y="1928813"/>
          <p14:tracePt t="116714" x="6557963" y="1900238"/>
          <p14:tracePt t="116731" x="6608763" y="1871663"/>
          <p14:tracePt t="116747" x="6623050" y="1857375"/>
          <p14:tracePt t="116764" x="6651625" y="1822450"/>
          <p14:tracePt t="116780" x="6657975" y="1808163"/>
          <p14:tracePt t="116797" x="6657975" y="1785938"/>
          <p14:tracePt t="116813" x="6672263" y="1743075"/>
          <p14:tracePt t="116831" x="6715125" y="1679575"/>
          <p14:tracePt t="116847" x="6737350" y="1628775"/>
          <p14:tracePt t="116865" x="6765925" y="1608138"/>
          <p14:tracePt t="116880" x="6800850" y="1565275"/>
          <p14:tracePt t="116897" x="6823075" y="1550988"/>
          <p14:tracePt t="116914" x="6837363" y="1543050"/>
          <p14:tracePt t="116930" x="6858000" y="1528763"/>
          <p14:tracePt t="116946" x="6880225" y="1522413"/>
          <p14:tracePt t="116963" x="6908800" y="1514475"/>
          <p14:tracePt t="116981" x="6943725" y="1485900"/>
          <p14:tracePt t="116996" x="6994525" y="1479550"/>
          <p14:tracePt t="117014" x="7000875" y="1471613"/>
          <p14:tracePt t="117030" x="7023100" y="1471613"/>
          <p14:tracePt t="117030" x="7037388" y="1450975"/>
          <p14:tracePt t="117064" x="7065963" y="1450975"/>
          <p14:tracePt t="117064" x="7108825" y="1443038"/>
          <p14:tracePt t="117080" x="7129463" y="1428750"/>
          <p14:tracePt t="117097" x="7151688" y="1428750"/>
          <p14:tracePt t="117167" x="7165975" y="1408113"/>
          <p14:tracePt t="117183" x="7172325" y="1408113"/>
          <p14:tracePt t="117191" x="7200900" y="1400175"/>
          <p14:tracePt t="117200" x="7229475" y="1400175"/>
          <p14:tracePt t="117214" x="7272338" y="1400175"/>
          <p14:tracePt t="117229" x="7343775" y="1400175"/>
          <p14:tracePt t="117247" x="7415213" y="1400175"/>
          <p14:tracePt t="117247" x="7443788" y="1400175"/>
          <p14:tracePt t="117263" x="7537450" y="1400175"/>
          <p14:tracePt t="117280" x="7623175" y="1400175"/>
          <p14:tracePt t="117296" x="7772400" y="1465263"/>
          <p14:tracePt t="117314" x="7837488" y="1493838"/>
          <p14:tracePt t="117330" x="7843838" y="1508125"/>
          <p14:tracePt t="117368" x="7843838" y="1514475"/>
          <p14:tracePt t="117375" x="7837488" y="1528763"/>
          <p14:tracePt t="117415" x="7808913" y="1536700"/>
          <p14:tracePt t="117424" x="7723188" y="1579563"/>
          <p14:tracePt t="117440" x="7686675" y="1585913"/>
          <p14:tracePt t="117446" x="7515225" y="1708150"/>
          <p14:tracePt t="117462" x="7351713" y="1879600"/>
          <p14:tracePt t="117480" x="7294563" y="1965325"/>
          <p14:tracePt t="117496" x="7280275" y="1993900"/>
          <p14:tracePt t="117513" x="7280275" y="2014538"/>
          <p14:tracePt t="117530" x="7280275" y="2022475"/>
          <p14:tracePt t="117583" x="7286625" y="2036763"/>
          <p14:tracePt t="117591" x="7337425" y="2043113"/>
          <p14:tracePt t="117599" x="7400925" y="2071688"/>
          <p14:tracePt t="117607" x="7423150" y="2079625"/>
          <p14:tracePt t="117612" x="7451725" y="2093913"/>
          <p14:tracePt t="117629" x="7451725" y="2108200"/>
          <p14:tracePt t="117646" x="7451725" y="2165350"/>
          <p14:tracePt t="117663" x="7451725" y="2243138"/>
          <p14:tracePt t="117680" x="7451725" y="2300288"/>
          <p14:tracePt t="117695" x="7451725" y="2343150"/>
          <p14:tracePt t="117713" x="7451725" y="2371725"/>
          <p14:tracePt t="117729" x="7451725" y="2386013"/>
          <p14:tracePt t="117747" x="7486650" y="2422525"/>
          <p14:tracePt t="117762" x="7566025" y="2451100"/>
          <p14:tracePt t="117780" x="7658100" y="2528888"/>
          <p14:tracePt t="117795" x="7686675" y="2565400"/>
          <p14:tracePt t="117813" x="7694613" y="2608263"/>
          <p14:tracePt t="117829" x="7694613" y="2651125"/>
          <p14:tracePt t="117846" x="7694613" y="2679700"/>
          <p14:tracePt t="117862" x="7694613" y="2736850"/>
          <p14:tracePt t="117879" x="7694613" y="2786063"/>
          <p14:tracePt t="117896" x="7694613" y="2843213"/>
          <p14:tracePt t="117912" x="7694613" y="2922588"/>
          <p14:tracePt t="117929" x="7729538" y="3028950"/>
          <p14:tracePt t="117946" x="7751763" y="3114675"/>
          <p14:tracePt t="117962" x="7786688" y="3265488"/>
          <p14:tracePt t="117979" x="7815263" y="3336925"/>
          <p14:tracePt t="117995" x="7843838" y="3386138"/>
          <p14:tracePt t="118013" x="7851775" y="3414713"/>
          <p14:tracePt t="118029" x="7858125" y="3451225"/>
          <p14:tracePt t="118046" x="7872413" y="3514725"/>
          <p14:tracePt t="118062" x="7900988" y="3608388"/>
          <p14:tracePt t="118062" x="7908925" y="3614738"/>
          <p14:tracePt t="118080" x="7943850" y="3694113"/>
          <p14:tracePt t="118096" x="8008938" y="3779838"/>
          <p14:tracePt t="118111" x="8058150" y="3843338"/>
          <p14:tracePt t="118128" x="8094663" y="3879850"/>
          <p14:tracePt t="118145" x="8123238" y="3894138"/>
          <p14:tracePt t="118231" x="8129588" y="3894138"/>
          <p14:tracePt t="118240" x="8129588" y="3857625"/>
          <p14:tracePt t="118247" x="8086725" y="3786188"/>
          <p14:tracePt t="118256" x="8023225" y="3694113"/>
          <p14:tracePt t="118264" x="7886700" y="3508375"/>
          <p14:tracePt t="118278" x="7737475" y="3314700"/>
          <p14:tracePt t="118294" x="7558088" y="3100388"/>
          <p14:tracePt t="118312" x="7437438" y="2922588"/>
          <p14:tracePt t="118328" x="7323138" y="2800350"/>
          <p14:tracePt t="118345" x="7186613" y="2714625"/>
          <p14:tracePt t="118361" x="7037388" y="2622550"/>
          <p14:tracePt t="118378" x="6929438" y="2565400"/>
          <p14:tracePt t="118395" x="6829425" y="2536825"/>
          <p14:tracePt t="118411" x="6700838" y="2471738"/>
          <p14:tracePt t="118428" x="6565900" y="2422525"/>
          <p14:tracePt t="118445" x="6451600" y="2379663"/>
          <p14:tracePt t="118461" x="6351588" y="2328863"/>
          <p14:tracePt t="118479" x="6265863" y="2300288"/>
          <p14:tracePt t="118494" x="6043613" y="2200275"/>
          <p14:tracePt t="118512" x="5943600" y="2179638"/>
          <p14:tracePt t="118528" x="5880100" y="2179638"/>
          <p14:tracePt t="118545" x="5865813" y="2179638"/>
          <p14:tracePt t="118561" x="5837238" y="2179638"/>
          <p14:tracePt t="118599" x="5822950" y="2179638"/>
          <p14:tracePt t="118611" x="5780088" y="2179638"/>
          <p14:tracePt t="118615" x="5743575" y="2179638"/>
          <p14:tracePt t="118627" x="5715000" y="2179638"/>
          <p14:tracePt t="118645" x="5657850" y="2208213"/>
          <p14:tracePt t="118661" x="5600700" y="2222500"/>
          <p14:tracePt t="118677" x="5537200" y="2228850"/>
          <p14:tracePt t="118694" x="5443538" y="2228850"/>
          <p14:tracePt t="118694" x="5380038" y="2228850"/>
          <p14:tracePt t="118711" x="5257800" y="2228850"/>
          <p14:tracePt t="118727" x="5172075" y="2228850"/>
          <p14:tracePt t="118744" x="5100638" y="2228850"/>
          <p14:tracePt t="118760" x="5057775" y="2228850"/>
          <p14:tracePt t="118777" x="5043488" y="2228850"/>
          <p14:tracePt t="118794" x="5000625" y="2228850"/>
          <p14:tracePt t="118810" x="4929188" y="2208213"/>
          <p14:tracePt t="118827" x="4865688" y="2200275"/>
          <p14:tracePt t="118844" x="4814888" y="2200275"/>
          <p14:tracePt t="118860" x="4808538" y="2200275"/>
          <p14:tracePt t="118919" x="4800600" y="2193925"/>
          <p14:tracePt t="118984" x="4800600" y="2185988"/>
          <p14:tracePt t="118991" x="4814888" y="2185988"/>
          <p14:tracePt t="118999" x="4837113" y="2165350"/>
          <p14:tracePt t="119007" x="4865688" y="2165350"/>
          <p14:tracePt t="119015" x="4922838" y="2157413"/>
          <p14:tracePt t="119027" x="4965700" y="2157413"/>
          <p14:tracePt t="119044" x="4986338" y="2157413"/>
          <p14:tracePt t="119061" x="5000625" y="2157413"/>
          <p14:tracePt t="119077" x="5008563" y="2157413"/>
          <p14:tracePt t="119093" x="5043488" y="2157413"/>
          <p14:tracePt t="119110" x="5072063" y="2151063"/>
          <p14:tracePt t="119128" x="5086350" y="2151063"/>
          <p14:tracePt t="119143" x="5100638" y="2143125"/>
          <p14:tracePt t="119160" x="5108575" y="2143125"/>
          <p14:tracePt t="119176" x="5122863" y="2143125"/>
          <p14:tracePt t="119194" x="5143500" y="2143125"/>
          <p14:tracePt t="119210" x="5172075" y="2122488"/>
          <p14:tracePt t="119227" x="5186363" y="2122488"/>
          <p14:tracePt t="119243" x="5200650" y="2122488"/>
          <p14:tracePt t="119260" x="5214938" y="2122488"/>
          <p14:tracePt t="119276" x="5229225" y="2114550"/>
          <p14:tracePt t="119293" x="5251450" y="2114550"/>
          <p14:tracePt t="119310" x="5265738" y="2108200"/>
          <p14:tracePt t="119310" x="5272088" y="2108200"/>
          <p14:tracePt t="119376" x="5286375" y="2108200"/>
          <p14:tracePt t="119383" x="5314950" y="2100263"/>
          <p14:tracePt t="119390" x="5343525" y="2100263"/>
          <p14:tracePt t="119393" x="5400675" y="2093913"/>
          <p14:tracePt t="119410" x="5429250" y="2079625"/>
          <p14:tracePt t="119427" x="5465763" y="2079625"/>
          <p14:tracePt t="119679" x="5472113" y="2085975"/>
          <p14:tracePt t="119695" x="5472113" y="2093913"/>
          <p14:tracePt t="119703" x="5472113" y="2108200"/>
          <p14:tracePt t="119711" x="5465763" y="2114550"/>
          <p14:tracePt t="119726" x="5443538" y="2128838"/>
          <p14:tracePt t="119742" x="5400675" y="2157413"/>
          <p14:tracePt t="119760" x="5394325" y="2157413"/>
          <p14:tracePt t="119776" x="5372100" y="2165350"/>
          <p14:tracePt t="119793" x="5329238" y="2165350"/>
          <p14:tracePt t="119809" x="5272088" y="2179638"/>
          <p14:tracePt t="119826" x="5214938" y="2179638"/>
          <p14:tracePt t="119843" x="5172075" y="2179638"/>
          <p14:tracePt t="119860" x="5129213" y="2179638"/>
          <p14:tracePt t="119876" x="5086350" y="2179638"/>
          <p14:tracePt t="119893" x="5043488" y="2179638"/>
          <p14:tracePt t="119909" x="5014913" y="2179638"/>
          <p14:tracePt t="119926" x="4986338" y="2193925"/>
          <p14:tracePt t="119942" x="4972050" y="2193925"/>
          <p14:tracePt t="120008" x="4965700" y="2193925"/>
          <p14:tracePt t="120016" x="4937125" y="2193925"/>
          <p14:tracePt t="120017" x="4929188" y="2193925"/>
          <p14:tracePt t="120063" x="4922838" y="2193925"/>
          <p14:tracePt t="120072" x="4914900" y="2185988"/>
          <p14:tracePt t="120079" x="4908550" y="2171700"/>
          <p14:tracePt t="120083" x="4908550" y="2165350"/>
          <p14:tracePt t="120092" x="4908550" y="2128838"/>
          <p14:tracePt t="120109" x="4908550" y="2114550"/>
          <p14:tracePt t="120125" x="4908550" y="2108200"/>
          <p14:tracePt t="120142" x="4908550" y="2085975"/>
          <p14:tracePt t="120159" x="4908550" y="2071688"/>
          <p14:tracePt t="120176" x="4929188" y="2036763"/>
          <p14:tracePt t="120192" x="4943475" y="2022475"/>
          <p14:tracePt t="120209" x="4965700" y="2000250"/>
          <p14:tracePt t="120225" x="4979988" y="1985963"/>
          <p14:tracePt t="120242" x="5008563" y="1979613"/>
          <p14:tracePt t="120259" x="5014913" y="1971675"/>
          <p14:tracePt t="120275" x="5037138" y="1971675"/>
          <p14:tracePt t="120293" x="5051425" y="1965325"/>
          <p14:tracePt t="120308" x="5072063" y="1965325"/>
          <p14:tracePt t="120325" x="5086350" y="1965325"/>
          <p14:tracePt t="120342" x="5122863" y="1965325"/>
          <p14:tracePt t="120342" x="5137150" y="1965325"/>
          <p14:tracePt t="120360" x="5180013" y="1965325"/>
          <p14:tracePt t="120376" x="5214938" y="1965325"/>
          <p14:tracePt t="120391" x="5222875" y="1965325"/>
          <p14:tracePt t="120448" x="5237163" y="1965325"/>
          <p14:tracePt t="120455" x="5257800" y="1965325"/>
          <p14:tracePt t="120464" x="5265738" y="1965325"/>
          <p14:tracePt t="120471" x="5286375" y="1965325"/>
          <p14:tracePt t="120478" x="5294313" y="1971675"/>
          <p14:tracePt t="120491" x="5314950" y="1979613"/>
          <p14:tracePt t="120508" x="5329238" y="1985963"/>
          <p14:tracePt t="120526" x="5365750" y="1993900"/>
          <p14:tracePt t="120541" x="5386388" y="2022475"/>
          <p14:tracePt t="120559" x="5437188" y="2028825"/>
          <p14:tracePt t="120574" x="5472113" y="2057400"/>
          <p14:tracePt t="120592" x="5486400" y="2065338"/>
          <p14:tracePt t="120608" x="5494338" y="2065338"/>
          <p14:tracePt t="120624" x="5508625" y="2079625"/>
          <p14:tracePt t="120641" x="5508625" y="2093913"/>
          <p14:tracePt t="120658" x="5508625" y="2114550"/>
          <p14:tracePt t="120674" x="5508625" y="2128838"/>
          <p14:tracePt t="120691" x="5514975" y="2143125"/>
          <p14:tracePt t="120707" x="5514975" y="2157413"/>
          <p14:tracePt t="120724" x="5514975" y="2171700"/>
          <p14:tracePt t="120741" x="5514975" y="2208213"/>
          <p14:tracePt t="120758" x="5514975" y="2214563"/>
          <p14:tracePt t="120774" x="5514975" y="2257425"/>
          <p14:tracePt t="120792" x="5486400" y="2265363"/>
          <p14:tracePt t="120807" x="5457825" y="2265363"/>
          <p14:tracePt t="120825" x="5422900" y="2265363"/>
          <p14:tracePt t="120841" x="5365750" y="2286000"/>
          <p14:tracePt t="120857" x="5300663" y="2286000"/>
          <p14:tracePt t="120875" x="5251450" y="2286000"/>
          <p14:tracePt t="120891" x="5222875" y="2286000"/>
          <p14:tracePt t="120908" x="5186363" y="2286000"/>
          <p14:tracePt t="120925" x="5143500" y="2286000"/>
          <p14:tracePt t="120942" x="5100638" y="2286000"/>
          <p14:tracePt t="120958" x="5043488" y="2286000"/>
          <p14:tracePt t="120974" x="4986338" y="2286000"/>
          <p14:tracePt t="120991" x="4957763" y="2279650"/>
          <p14:tracePt t="121031" x="4951413" y="2271713"/>
          <p14:tracePt t="121031" x="4929188" y="2265363"/>
          <p14:tracePt t="121047" x="4900613" y="2257425"/>
          <p14:tracePt t="121055" x="4894263" y="2236788"/>
          <p14:tracePt t="121064" x="4872038" y="2214563"/>
          <p14:tracePt t="121075" x="4857750" y="2185988"/>
          <p14:tracePt t="121090" x="4851400" y="2157413"/>
          <p14:tracePt t="121107" x="4843463" y="2151063"/>
          <p14:tracePt t="121124" x="4829175" y="2128838"/>
          <p14:tracePt t="121141" x="4829175" y="2100263"/>
          <p14:tracePt t="121183" x="4829175" y="2085975"/>
          <p14:tracePt t="121191" x="4829175" y="2071688"/>
          <p14:tracePt t="121199" x="4829175" y="2051050"/>
          <p14:tracePt t="121208" x="4829175" y="2043113"/>
          <p14:tracePt t="121224" x="4843463" y="2008188"/>
          <p14:tracePt t="121241" x="4857750" y="1993900"/>
          <p14:tracePt t="121257" x="4886325" y="1985963"/>
          <p14:tracePt t="121274" x="4922838" y="1971675"/>
          <p14:tracePt t="121290" x="4979988" y="1971675"/>
          <p14:tracePt t="121308" x="5014913" y="1971675"/>
          <p14:tracePt t="121323" x="5043488" y="1971675"/>
          <p14:tracePt t="121341" x="5086350" y="1971675"/>
          <p14:tracePt t="121357" x="5129213" y="1971675"/>
          <p14:tracePt t="121374" x="5180013" y="1979613"/>
          <p14:tracePt t="121390" x="5229225" y="2008188"/>
          <p14:tracePt t="121408" x="5265738" y="2022475"/>
          <p14:tracePt t="121424" x="5294313" y="2028825"/>
          <p14:tracePt t="121441" x="5329238" y="2036763"/>
          <p14:tracePt t="121456" x="5351463" y="2051050"/>
          <p14:tracePt t="121474" x="5380038" y="2051050"/>
          <p14:tracePt t="121490" x="5394325" y="2057400"/>
          <p14:tracePt t="121527" x="5408613" y="2065338"/>
          <p14:tracePt t="121534" x="5437188" y="2085975"/>
          <p14:tracePt t="121540" x="5451475" y="2100263"/>
          <p14:tracePt t="121556" x="5480050" y="2122488"/>
          <p14:tracePt t="121574" x="5486400" y="2143125"/>
          <p14:tracePt t="121589" x="5486400" y="2165350"/>
          <p14:tracePt t="121606" x="5486400" y="2171700"/>
          <p14:tracePt t="121655" x="5486400" y="2179638"/>
          <p14:tracePt t="121663" x="5486400" y="2200275"/>
          <p14:tracePt t="121669" x="5486400" y="2208213"/>
          <p14:tracePt t="121673" x="5451475" y="2271713"/>
          <p14:tracePt t="121690" x="5400675" y="2365375"/>
          <p14:tracePt t="121707" x="5343525" y="2479675"/>
          <p14:tracePt t="121722" x="5300663" y="2536825"/>
          <p14:tracePt t="121741" x="5243513" y="2622550"/>
          <p14:tracePt t="121756" x="5200650" y="2700338"/>
          <p14:tracePt t="121774" x="5180013" y="2743200"/>
          <p14:tracePt t="121790" x="5143500" y="2828925"/>
          <p14:tracePt t="121807" x="5100638" y="2943225"/>
          <p14:tracePt t="121823" x="5065713" y="3157538"/>
          <p14:tracePt t="121841" x="5014913" y="3322638"/>
          <p14:tracePt t="121856" x="4979988" y="3422650"/>
          <p14:tracePt t="121873" x="4979988" y="3486150"/>
          <p14:tracePt t="121890" x="4979988" y="3543300"/>
          <p14:tracePt t="121907" x="4979988" y="3622675"/>
          <p14:tracePt t="121923" x="4979988" y="3700463"/>
          <p14:tracePt t="121940" x="4979988" y="3786188"/>
          <p14:tracePt t="121956" x="4972050" y="3894138"/>
          <p14:tracePt t="121973" x="4972050" y="4000500"/>
          <p14:tracePt t="121989" x="4972050" y="4071938"/>
          <p14:tracePt t="122007" x="4972050" y="4122738"/>
          <p14:tracePt t="122007" x="4972050" y="4143375"/>
          <p14:tracePt t="122024" x="4979988" y="4179888"/>
          <p14:tracePt t="122039" x="4994275" y="4229100"/>
          <p14:tracePt t="122056" x="5000625" y="4308475"/>
          <p14:tracePt t="122073" x="5029200" y="4365625"/>
          <p14:tracePt t="122090" x="5051425" y="4422775"/>
          <p14:tracePt t="122106" x="5086350" y="4471988"/>
          <p14:tracePt t="122122" x="5122863" y="4514850"/>
          <p14:tracePt t="122140" x="5165725" y="4579938"/>
          <p14:tracePt t="122156" x="5186363" y="4608513"/>
          <p14:tracePt t="122173" x="5214938" y="4657725"/>
          <p14:tracePt t="122189" x="5243513" y="4751388"/>
          <p14:tracePt t="122206" x="5286375" y="4808538"/>
          <p14:tracePt t="122222" x="5322888" y="4900613"/>
          <p14:tracePt t="122240" x="5329238" y="4943475"/>
          <p14:tracePt t="122255" x="5329238" y="4965700"/>
          <p14:tracePt t="122272" x="5329238" y="4972050"/>
          <p14:tracePt t="122399" x="5337175" y="4979988"/>
          <p14:tracePt t="122407" x="5365750" y="4979988"/>
          <p14:tracePt t="122440" x="5372100" y="4972050"/>
          <p14:tracePt t="122447" x="5386388" y="4957763"/>
          <p14:tracePt t="122455" x="5394325" y="4951413"/>
          <p14:tracePt t="122458" x="5429250" y="4951413"/>
          <p14:tracePt t="122472" x="5451475" y="4937125"/>
          <p14:tracePt t="122489" x="5457825" y="4937125"/>
          <p14:tracePt t="122505" x="5465763" y="4937125"/>
          <p14:tracePt t="122523" x="5472113" y="4937125"/>
          <p14:tracePt t="122539" x="5494338" y="4937125"/>
          <p14:tracePt t="122555" x="5500688" y="4937125"/>
          <p14:tracePt t="122572" x="5514975" y="4937125"/>
          <p14:tracePt t="122588" x="5543550" y="4929188"/>
          <p14:tracePt t="122605" x="5557838" y="4929188"/>
          <p14:tracePt t="122711" x="5572125" y="4929188"/>
          <p14:tracePt t="122727" x="5580063" y="4929188"/>
          <p14:tracePt t="122750" x="5586413" y="4929188"/>
          <p14:tracePt t="122755" x="5594350" y="4929188"/>
          <p14:tracePt t="122762" x="5608638" y="4929188"/>
          <p14:tracePt t="122799" x="5614988" y="4929188"/>
          <p14:tracePt t="122807" x="5622925" y="4929188"/>
          <p14:tracePt t="122856" x="5629275" y="4929188"/>
          <p14:tracePt t="122863" x="5651500" y="4929188"/>
          <p14:tracePt t="122872" x="5657850" y="4929188"/>
          <p14:tracePt t="122884" x="5665788" y="4929188"/>
          <p14:tracePt t="122951" x="5672138" y="4929188"/>
          <p14:tracePt t="122959" x="5686425" y="4929188"/>
          <p14:tracePt t="122967" x="5694363" y="4929188"/>
          <p14:tracePt t="122977" x="5700713" y="4929188"/>
          <p14:tracePt t="122988" x="5722938" y="4929188"/>
          <p14:tracePt t="123005" x="5729288" y="4929188"/>
          <p14:tracePt t="123022" x="5737225" y="4929188"/>
          <p14:tracePt t="123038" x="5743575" y="4929188"/>
          <p14:tracePt t="123038" x="5757863" y="4929188"/>
          <p14:tracePt t="123071" x="5780088" y="4929188"/>
          <p14:tracePt t="123071" x="5800725" y="4929188"/>
          <p14:tracePt t="123089" x="5815013" y="4929188"/>
          <p14:tracePt t="123104" x="5837238" y="4929188"/>
          <p14:tracePt t="123121" x="5857875" y="4929188"/>
          <p14:tracePt t="123138" x="5894388" y="4929188"/>
          <p14:tracePt t="123154" x="5922963" y="4929188"/>
          <p14:tracePt t="123171" x="5929313" y="4929188"/>
          <p14:tracePt t="123188" x="5937250" y="4929188"/>
          <p14:tracePt t="123204" x="5965825" y="4929188"/>
          <p14:tracePt t="123221" x="5986463" y="4929188"/>
          <p14:tracePt t="123237" x="6000750" y="4929188"/>
          <p14:tracePt t="123254" x="6037263" y="4929188"/>
          <p14:tracePt t="123271" x="6043613" y="4929188"/>
          <p14:tracePt t="123288" x="6051550" y="4929188"/>
          <p14:tracePt t="123304" x="6057900" y="4929188"/>
          <p14:tracePt t="123321" x="6080125" y="4922838"/>
          <p14:tracePt t="123367" x="6086475" y="4914900"/>
          <p14:tracePt t="123375" x="6115050" y="4914900"/>
          <p14:tracePt t="123391" x="6122988" y="4914900"/>
          <p14:tracePt t="123391" x="6137275" y="4894263"/>
          <p14:tracePt t="123640" x="6129338" y="4894263"/>
          <p14:tracePt t="123646" x="6115050" y="4894263"/>
          <p14:tracePt t="123664" x="6086475" y="4908550"/>
          <p14:tracePt t="123672" x="6080125" y="4908550"/>
          <p14:tracePt t="123672" x="6051550" y="4908550"/>
          <p14:tracePt t="123688" x="6037263" y="4914900"/>
          <p14:tracePt t="123688" x="6008688" y="4914900"/>
          <p14:tracePt t="123704" x="5986463" y="4937125"/>
          <p14:tracePt t="123721" x="5951538" y="4943475"/>
          <p14:tracePt t="123736" x="5929313" y="4943475"/>
          <p14:tracePt t="123754" x="5908675" y="4943475"/>
          <p14:tracePt t="123770" x="5865813" y="4943475"/>
          <p14:tracePt t="123788" x="5837238" y="4943475"/>
          <p14:tracePt t="123803" x="5808663" y="4951413"/>
          <p14:tracePt t="123821" x="5786438" y="4951413"/>
          <p14:tracePt t="123837" x="5757863" y="4957763"/>
          <p14:tracePt t="123854" x="5737225" y="4965700"/>
          <p14:tracePt t="123870" x="5722938" y="4972050"/>
          <p14:tracePt t="123870" x="5715000" y="4972050"/>
          <p14:tracePt t="123888" x="5694363" y="4972050"/>
          <p14:tracePt t="123888" x="5686425" y="4979988"/>
          <p14:tracePt t="123903" x="5651500" y="4979988"/>
          <p14:tracePt t="123920" x="5629275" y="4979988"/>
          <p14:tracePt t="123936" x="5586413" y="4979988"/>
          <p14:tracePt t="123954" x="5551488" y="4979988"/>
          <p14:tracePt t="123970" x="5529263" y="4979988"/>
          <p14:tracePt t="123987" x="5514975" y="4979988"/>
          <p14:tracePt t="124003" x="5457825" y="4986338"/>
          <p14:tracePt t="124021" x="5400675" y="4986338"/>
          <p14:tracePt t="124037" x="5337175" y="5000625"/>
          <p14:tracePt t="124054" x="5308600" y="5014913"/>
          <p14:tracePt t="124069" x="5280025" y="5014913"/>
          <p14:tracePt t="124069" x="5265738" y="5014913"/>
          <p14:tracePt t="124088" x="5243513" y="5014913"/>
          <p14:tracePt t="124103" x="5200650" y="5014913"/>
          <p14:tracePt t="124119" x="5122863" y="5014913"/>
          <p14:tracePt t="124136" x="5057775" y="5014913"/>
          <p14:tracePt t="124154" x="4986338" y="5014913"/>
          <p14:tracePt t="124169" x="4937125" y="5014913"/>
          <p14:tracePt t="124186" x="4879975" y="5014913"/>
          <p14:tracePt t="124202" x="4822825" y="5014913"/>
          <p14:tracePt t="124219" x="4779963" y="5014913"/>
          <p14:tracePt t="124236" x="4714875" y="4994275"/>
          <p14:tracePt t="124254" x="4657725" y="4965700"/>
          <p14:tracePt t="124270" x="4600575" y="4929188"/>
          <p14:tracePt t="124287" x="4572000" y="4900613"/>
          <p14:tracePt t="124303" x="4522788" y="4851400"/>
          <p14:tracePt t="124319" x="4494213" y="4800600"/>
          <p14:tracePt t="124336" x="4471988" y="4779963"/>
          <p14:tracePt t="124352" x="4471988" y="4751388"/>
          <p14:tracePt t="124369" x="4471988" y="4700588"/>
          <p14:tracePt t="124386" x="4471988" y="4651375"/>
          <p14:tracePt t="124402" x="4500563" y="4579938"/>
          <p14:tracePt t="124419" x="4537075" y="4522788"/>
          <p14:tracePt t="124436" x="4565650" y="4471988"/>
          <p14:tracePt t="124453" x="4614863" y="4400550"/>
          <p14:tracePt t="124469" x="4672013" y="4343400"/>
          <p14:tracePt t="124486" x="4729163" y="4314825"/>
          <p14:tracePt t="124502" x="4800600" y="4308475"/>
          <p14:tracePt t="124521" x="4837113" y="4294188"/>
          <p14:tracePt t="124535" x="4894263" y="4294188"/>
          <p14:tracePt t="124552" x="4979988" y="4294188"/>
          <p14:tracePt t="124568" x="5122863" y="4294188"/>
          <p14:tracePt t="124585" x="5314950" y="4294188"/>
          <p14:tracePt t="124602" x="5500688" y="4294188"/>
          <p14:tracePt t="124619" x="5680075" y="4300538"/>
          <p14:tracePt t="124635" x="5815013" y="4300538"/>
          <p14:tracePt t="124652" x="5972175" y="4300538"/>
          <p14:tracePt t="124670" x="6115050" y="4300538"/>
          <p14:tracePt t="124686" x="6265863" y="4300538"/>
          <p14:tracePt t="124703" x="6372225" y="4300538"/>
          <p14:tracePt t="124719" x="6480175" y="4300538"/>
          <p14:tracePt t="124736" x="6557963" y="4300538"/>
          <p14:tracePt t="124752" x="6637338" y="4300538"/>
          <p14:tracePt t="124770" x="6680200" y="4322763"/>
          <p14:tracePt t="124786" x="6694488" y="4329113"/>
          <p14:tracePt t="124802" x="6715125" y="4365625"/>
          <p14:tracePt t="124818" x="6723063" y="4394200"/>
          <p14:tracePt t="124835" x="6729413" y="4437063"/>
          <p14:tracePt t="124852" x="6765925" y="4486275"/>
          <p14:tracePt t="124869" x="6780213" y="4543425"/>
          <p14:tracePt t="124885" x="6800850" y="4586288"/>
          <p14:tracePt t="124903" x="6815138" y="4643438"/>
          <p14:tracePt t="124918" x="6815138" y="4686300"/>
          <p14:tracePt t="124936" x="6815138" y="4729163"/>
          <p14:tracePt t="124952" x="6815138" y="4779963"/>
          <p14:tracePt t="124969" x="6815138" y="4829175"/>
          <p14:tracePt t="124985" x="6815138" y="4865688"/>
          <p14:tracePt t="125003" x="6815138" y="4894263"/>
          <p14:tracePt t="125019" x="6808788" y="4914900"/>
          <p14:tracePt t="125036" x="6786563" y="4943475"/>
          <p14:tracePt t="125052" x="6751638" y="4972050"/>
          <p14:tracePt t="125068" x="6715125" y="4986338"/>
          <p14:tracePt t="125085" x="6672263" y="5000625"/>
          <p14:tracePt t="125101" x="6643688" y="5000625"/>
          <p14:tracePt t="125118" x="6580188" y="5014913"/>
          <p14:tracePt t="125136" x="6515100" y="5014913"/>
          <p14:tracePt t="125151" x="6451600" y="5014913"/>
          <p14:tracePt t="125169" x="6408738" y="5014913"/>
          <p14:tracePt t="125184" x="6400800" y="5014913"/>
          <p14:tracePt t="125201" x="6386513" y="5014913"/>
          <p14:tracePt t="125218" x="6372225" y="5014913"/>
          <p14:tracePt t="125236" x="6365875" y="5014913"/>
          <p14:tracePt t="125251" x="6343650" y="5008563"/>
          <p14:tracePt t="125269" x="6329363" y="5000625"/>
          <p14:tracePt t="125284" x="6300788" y="4979988"/>
          <p14:tracePt t="125301" x="6265863" y="4943475"/>
          <p14:tracePt t="125318" x="6200775" y="4914900"/>
          <p14:tracePt t="125335" x="6186488" y="4900613"/>
          <p14:tracePt t="125383" x="6165850" y="4872038"/>
          <p14:tracePt t="125391" x="6157913" y="4851400"/>
          <p14:tracePt t="125394" x="6143625" y="4837113"/>
          <p14:tracePt t="125402" x="6137275" y="4786313"/>
          <p14:tracePt t="125418" x="6108700" y="4729163"/>
          <p14:tracePt t="125435" x="6094413" y="4672013"/>
          <p14:tracePt t="125451" x="6072188" y="4657725"/>
          <p14:tracePt t="125487" x="6072188" y="4651375"/>
          <p14:tracePt t="125494" x="6072188" y="4637088"/>
          <p14:tracePt t="125501" x="6072188" y="4614863"/>
          <p14:tracePt t="125518" x="6065838" y="4586288"/>
          <p14:tracePt t="125518" x="6065838" y="4572000"/>
          <p14:tracePt t="125536" x="6065838" y="4551363"/>
          <p14:tracePt t="125551" x="6065838" y="4514850"/>
          <p14:tracePt t="125568" x="6065838" y="4500563"/>
          <p14:tracePt t="125585" x="6065838" y="4494213"/>
          <p14:tracePt t="125632" x="6065838" y="4465638"/>
          <p14:tracePt t="125639" x="6072188" y="4457700"/>
          <p14:tracePt t="125651" x="6086475" y="4451350"/>
          <p14:tracePt t="125655" x="6137275" y="4414838"/>
          <p14:tracePt t="125667" x="6172200" y="4394200"/>
          <p14:tracePt t="125684" x="6194425" y="4379913"/>
          <p14:tracePt t="125701" x="6215063" y="4371975"/>
          <p14:tracePt t="125717" x="6237288" y="4371975"/>
          <p14:tracePt t="125734" x="6243638" y="4365625"/>
          <p14:tracePt t="125750" x="6294438" y="4365625"/>
          <p14:tracePt t="125768" x="6329363" y="4365625"/>
          <p14:tracePt t="125783" x="6357938" y="4365625"/>
          <p14:tracePt t="125801" x="6394450" y="4365625"/>
          <p14:tracePt t="125817" x="6400800" y="4365625"/>
          <p14:tracePt t="125835" x="6408738" y="4365625"/>
          <p14:tracePt t="125879" x="6415088" y="4365625"/>
          <p14:tracePt t="125887" x="6457950" y="4365625"/>
          <p14:tracePt t="125903" x="6486525" y="4386263"/>
          <p14:tracePt t="125911" x="6494463" y="4394200"/>
          <p14:tracePt t="125919" x="6529388" y="4408488"/>
          <p14:tracePt t="125934" x="6565900" y="4437063"/>
          <p14:tracePt t="125950" x="6586538" y="4457700"/>
          <p14:tracePt t="125968" x="6594475" y="4465638"/>
          <p14:tracePt t="126007" x="6594475" y="4471988"/>
          <p14:tracePt t="126015" x="6608763" y="4500563"/>
          <p14:tracePt t="126034" x="6615113" y="4514850"/>
          <p14:tracePt t="126034" x="6615113" y="4551363"/>
          <p14:tracePt t="126051" x="6615113" y="4586288"/>
          <p14:tracePt t="126067" x="6615113" y="4622800"/>
          <p14:tracePt t="126083" x="6615113" y="4651375"/>
          <p14:tracePt t="126101" x="6608763" y="4665663"/>
          <p14:tracePt t="126116" x="6600825" y="4686300"/>
          <p14:tracePt t="126134" x="6600825" y="4694238"/>
          <p14:tracePt t="126150" x="6594475" y="4700588"/>
          <p14:tracePt t="126183" x="6580188" y="4722813"/>
          <p14:tracePt t="126223" x="6572250" y="4722813"/>
          <p14:tracePt t="126231" x="6551613" y="4737100"/>
          <p14:tracePt t="126250" x="6543675" y="4743450"/>
          <p14:tracePt t="126253" x="6523038" y="4751388"/>
          <p14:tracePt t="126266" x="6508750" y="4757738"/>
          <p14:tracePt t="126283" x="6486525" y="4779963"/>
          <p14:tracePt t="126328" x="6457950" y="4786313"/>
          <p14:tracePt t="126335" x="6437313" y="4794250"/>
          <p14:tracePt t="126343" x="6423025" y="4800600"/>
          <p14:tracePt t="126352" x="6394450" y="4808538"/>
          <p14:tracePt t="126367" x="6365875" y="4829175"/>
          <p14:tracePt t="126382" x="6357938" y="4837113"/>
          <p14:tracePt t="126400" x="6308725" y="4865688"/>
          <p14:tracePt t="126416" x="6286500" y="4879975"/>
          <p14:tracePt t="126433" x="6272213" y="4886325"/>
          <p14:tracePt t="126449" x="6265863" y="4908550"/>
          <p14:tracePt t="126496" x="6251575" y="4908550"/>
          <p14:tracePt t="126551" x="6243638" y="4914900"/>
          <p14:tracePt t="126592" x="6229350" y="4922838"/>
          <p14:tracePt t="126816" x="6223000" y="4929188"/>
          <p14:tracePt t="126831" x="6215063" y="4929188"/>
          <p14:tracePt t="126831" x="6208713" y="4929188"/>
          <p14:tracePt t="126880" x="6200775" y="4937125"/>
          <p14:tracePt t="126888" x="6194425" y="4943475"/>
          <p14:tracePt t="126903" x="6180138" y="4943475"/>
          <p14:tracePt t="126914" x="6172200" y="4943475"/>
          <p14:tracePt t="126935" x="6157913" y="4951413"/>
          <p14:tracePt t="126983" x="6137275" y="4951413"/>
          <p14:tracePt t="127031" x="6129338" y="4951413"/>
          <p14:tracePt t="127047" x="6122988" y="4951413"/>
          <p14:tracePt t="127103" x="6115050" y="4951413"/>
          <p14:tracePt t="127103" x="6108700" y="4951413"/>
          <p14:tracePt t="127119" x="6100763" y="4951413"/>
          <p14:tracePt t="127127" x="6086475" y="4951413"/>
          <p14:tracePt t="127151" x="6080125" y="4951413"/>
          <p14:tracePt t="127392" x="6072188" y="4951413"/>
          <p14:tracePt t="127401" x="6051550" y="4951413"/>
          <p14:tracePt t="127401" x="6022975" y="4951413"/>
          <p14:tracePt t="127416" x="6000750" y="4951413"/>
          <p14:tracePt t="127431" x="5972175" y="4951413"/>
          <p14:tracePt t="127449" x="5922963" y="4951413"/>
          <p14:tracePt t="127464" x="5872163" y="4951413"/>
          <p14:tracePt t="127482" x="5837238" y="4951413"/>
          <p14:tracePt t="127498" x="5794375" y="4951413"/>
          <p14:tracePt t="127515" x="5751513" y="4951413"/>
          <p14:tracePt t="127532" x="5708650" y="4951413"/>
          <p14:tracePt t="127548" x="5651500" y="4957763"/>
          <p14:tracePt t="127564" x="5586413" y="4972050"/>
          <p14:tracePt t="127582" x="5557838" y="4972050"/>
          <p14:tracePt t="127598" x="5522913" y="4986338"/>
          <p14:tracePt t="127598" x="5500688" y="4986338"/>
          <p14:tracePt t="127616" x="5472113" y="4994275"/>
          <p14:tracePt t="127631" x="5414963" y="4994275"/>
          <p14:tracePt t="127648" x="5372100" y="4994275"/>
          <p14:tracePt t="127664" x="5314950" y="4994275"/>
          <p14:tracePt t="127682" x="5257800" y="4994275"/>
          <p14:tracePt t="127698" x="5208588" y="4994275"/>
          <p14:tracePt t="127715" x="5151438" y="4994275"/>
          <p14:tracePt t="127731" x="5086350" y="4994275"/>
          <p14:tracePt t="127749" x="5043488" y="4994275"/>
          <p14:tracePt t="127764" x="5008563" y="4994275"/>
          <p14:tracePt t="127782" x="4994275" y="4994275"/>
          <p14:tracePt t="127798" x="4951413" y="4994275"/>
          <p14:tracePt t="127798" x="4922838" y="4994275"/>
          <p14:tracePt t="127815" x="4857750" y="4994275"/>
          <p14:tracePt t="127832" x="4800600" y="4994275"/>
          <p14:tracePt t="127848" x="4737100" y="4994275"/>
          <p14:tracePt t="127864" x="4714875" y="4994275"/>
          <p14:tracePt t="127881" x="4686300" y="4994275"/>
          <p14:tracePt t="127898" x="4657725" y="4994275"/>
          <p14:tracePt t="127914" x="4637088" y="4994275"/>
          <p14:tracePt t="127967" x="4629150" y="4994275"/>
          <p14:tracePt t="127976" x="4614863" y="4994275"/>
          <p14:tracePt t="127991" x="4608513" y="4994275"/>
          <p14:tracePt t="127999" x="4600575" y="4994275"/>
          <p14:tracePt t="128016" x="4586288" y="4994275"/>
          <p14:tracePt t="128031" x="4586288" y="4979988"/>
          <p14:tracePt t="128035" x="4586288" y="4929188"/>
          <p14:tracePt t="128048" x="4586288" y="4886325"/>
          <p14:tracePt t="128064" x="4586288" y="4851400"/>
          <p14:tracePt t="128080" x="4586288" y="4822825"/>
          <p14:tracePt t="128097" x="4586288" y="4808538"/>
          <p14:tracePt t="128114" x="4586288" y="4772025"/>
          <p14:tracePt t="128130" x="4586288" y="4765675"/>
          <p14:tracePt t="128147" x="4586288" y="4743450"/>
          <p14:tracePt t="128164" x="4586288" y="4714875"/>
          <p14:tracePt t="128181" x="4586288" y="4700588"/>
          <p14:tracePt t="128197" x="4586288" y="4694238"/>
          <p14:tracePt t="128214" x="4586288" y="4665663"/>
          <p14:tracePt t="128230" x="4586288" y="4657725"/>
          <p14:tracePt t="128271" x="4586288" y="4651375"/>
          <p14:tracePt t="128287" x="4594225" y="4643438"/>
          <p14:tracePt t="128295" x="4600575" y="4643438"/>
          <p14:tracePt t="128299" x="4614863" y="4629150"/>
          <p14:tracePt t="128314" x="4665663" y="4629150"/>
          <p14:tracePt t="128330" x="4751388" y="4629150"/>
          <p14:tracePt t="128347" x="4872038" y="4629150"/>
          <p14:tracePt t="128363" x="4979988" y="4629150"/>
          <p14:tracePt t="128380" x="5057775" y="4629150"/>
          <p14:tracePt t="128397" x="5122863" y="4629150"/>
          <p14:tracePt t="128414" x="5157788" y="4629150"/>
          <p14:tracePt t="128430" x="5237163" y="4629150"/>
          <p14:tracePt t="128448" x="5294313" y="4629150"/>
          <p14:tracePt t="128463" x="5357813" y="4629150"/>
          <p14:tracePt t="128480" x="5422900" y="4629150"/>
          <p14:tracePt t="128496" x="5472113" y="4622800"/>
          <p14:tracePt t="128513" x="5514975" y="4622800"/>
          <p14:tracePt t="128530" x="5572125" y="4608513"/>
          <p14:tracePt t="128546" x="5657850" y="4600575"/>
          <p14:tracePt t="128564" x="5751513" y="4579938"/>
          <p14:tracePt t="128579" x="5808663" y="4572000"/>
          <p14:tracePt t="128597" x="5843588" y="4572000"/>
          <p14:tracePt t="128613" x="5857875" y="4565650"/>
          <p14:tracePt t="128631" x="5865813" y="4565650"/>
          <p14:tracePt t="128647" x="5900738" y="4565650"/>
          <p14:tracePt t="128664" x="5943600" y="4565650"/>
          <p14:tracePt t="128680" x="6015038" y="4565650"/>
          <p14:tracePt t="128697" x="6043613" y="4565650"/>
          <p14:tracePt t="128713" x="6086475" y="4565650"/>
          <p14:tracePt t="128730" x="6143625" y="4565650"/>
          <p14:tracePt t="128746" x="6157913" y="4551363"/>
          <p14:tracePt t="128863" x="6165850" y="4551363"/>
          <p14:tracePt t="128871" x="6165850" y="4572000"/>
          <p14:tracePt t="128879" x="6165850" y="4586288"/>
          <p14:tracePt t="128887" x="6165850" y="4629150"/>
          <p14:tracePt t="128896" x="6165850" y="4672013"/>
          <p14:tracePt t="128912" x="6157913" y="4700588"/>
          <p14:tracePt t="128930" x="6151563" y="4729163"/>
          <p14:tracePt t="128946" x="6151563" y="4743450"/>
          <p14:tracePt t="128963" x="6151563" y="4779963"/>
          <p14:tracePt t="128979" x="6143625" y="4808538"/>
          <p14:tracePt t="128997" x="6143625" y="4857750"/>
          <p14:tracePt t="129012" x="6143625" y="4886325"/>
          <p14:tracePt t="129030" x="6122988" y="4937125"/>
          <p14:tracePt t="129046" x="6115050" y="4951413"/>
          <p14:tracePt t="129046" x="6115050" y="4957763"/>
          <p14:tracePt t="129064" x="6115050" y="4979988"/>
          <p14:tracePt t="129079" x="6108700" y="4994275"/>
          <p14:tracePt t="129097" x="6100763" y="5000625"/>
          <p14:tracePt t="129113" x="6094413" y="5008563"/>
          <p14:tracePt t="129129" x="6072188" y="5022850"/>
          <p14:tracePt t="129146" x="6043613" y="5022850"/>
          <p14:tracePt t="129162" x="6000750" y="5022850"/>
          <p14:tracePt t="129179" x="5908675" y="5022850"/>
          <p14:tracePt t="129196" x="5780088" y="5022850"/>
          <p14:tracePt t="129212" x="5651500" y="5022850"/>
          <p14:tracePt t="129230" x="5565775" y="5022850"/>
          <p14:tracePt t="129245" x="5508625" y="5022850"/>
          <p14:tracePt t="129263" x="5465763" y="5022850"/>
          <p14:tracePt t="129279" x="5422900" y="5022850"/>
          <p14:tracePt t="129296" x="5343525" y="5029200"/>
          <p14:tracePt t="129312" x="5294313" y="5043488"/>
          <p14:tracePt t="129329" x="5272088" y="5043488"/>
          <p14:tracePt t="129603" x="5272088" y="5037138"/>
          <p14:tracePt t="129633" x="5272088" y="5029200"/>
          <p14:tracePt t="129647" x="5286375" y="5022850"/>
          <p14:tracePt t="129647" x="5294313" y="5022850"/>
          <p14:tracePt t="129661" x="5337175" y="4994275"/>
          <p14:tracePt t="129767" x="5343525" y="4994275"/>
          <p14:tracePt t="129911" x="5351463" y="4986338"/>
          <p14:tracePt t="129916" x="5351463" y="4979988"/>
          <p14:tracePt t="129922" x="5351463" y="4965700"/>
          <p14:tracePt t="129928" x="5322888" y="4879975"/>
          <p14:tracePt t="129945" x="5314950" y="4857750"/>
          <p14:tracePt t="129962" x="5314950" y="4794250"/>
          <p14:tracePt t="129977" x="5314950" y="4743450"/>
          <p14:tracePt t="129995" x="5314950" y="4700588"/>
          <p14:tracePt t="130011" x="5314950" y="4657725"/>
          <p14:tracePt t="130029" x="5314950" y="4579938"/>
          <p14:tracePt t="130044" x="5314950" y="4514850"/>
          <p14:tracePt t="130062" x="5314950" y="4429125"/>
          <p14:tracePt t="130078" x="5314950" y="4322763"/>
          <p14:tracePt t="130078" x="5314950" y="4279900"/>
          <p14:tracePt t="130096" x="5314950" y="4214813"/>
          <p14:tracePt t="130111" x="5308600" y="4137025"/>
          <p14:tracePt t="130127" x="5280025" y="4079875"/>
          <p14:tracePt t="130144" x="5257800" y="4037013"/>
          <p14:tracePt t="130160" x="5251450" y="3986213"/>
          <p14:tracePt t="130177" x="5237163" y="3957638"/>
          <p14:tracePt t="130194" x="5229225" y="3922713"/>
          <p14:tracePt t="130211" x="5214938" y="3908425"/>
          <p14:tracePt t="130227" x="5180013" y="3871913"/>
          <p14:tracePt t="130244" x="5143500" y="3857625"/>
          <p14:tracePt t="130260" x="5100638" y="3851275"/>
          <p14:tracePt t="130277" x="5080000" y="3851275"/>
          <p14:tracePt t="130294" x="5072063" y="3851275"/>
          <p14:tracePt t="130311" x="5037138" y="3836988"/>
          <p14:tracePt t="130328" x="5014913" y="3822700"/>
          <p14:tracePt t="130344" x="4994275" y="3814763"/>
          <p14:tracePt t="130361" x="4937125" y="3800475"/>
          <p14:tracePt t="130377" x="4900613" y="3779838"/>
          <p14:tracePt t="130394" x="4829175" y="3729038"/>
          <p14:tracePt t="130412" x="4743450" y="3657600"/>
          <p14:tracePt t="130428" x="4637088" y="3600450"/>
          <p14:tracePt t="130445" x="4565650" y="3565525"/>
          <p14:tracePt t="130461" x="4508500" y="3543300"/>
          <p14:tracePt t="130478" x="4471988" y="3529013"/>
          <p14:tracePt t="130494" x="4465638" y="3522663"/>
          <p14:tracePt t="130494" x="4451350" y="3514725"/>
          <p14:tracePt t="130512" x="4422775" y="3486150"/>
          <p14:tracePt t="130528" x="4386263" y="3457575"/>
          <p14:tracePt t="130545" x="4337050" y="3400425"/>
          <p14:tracePt t="130561" x="4265613" y="3336925"/>
          <p14:tracePt t="130578" x="4171950" y="3271838"/>
          <p14:tracePt t="130593" x="4129088" y="3236913"/>
          <p14:tracePt t="130611" x="4086225" y="3179763"/>
          <p14:tracePt t="130627" x="4071938" y="3151188"/>
          <p14:tracePt t="130644" x="4043363" y="3108325"/>
          <p14:tracePt t="130660" x="4029075" y="3051175"/>
          <p14:tracePt t="130678" x="4014788" y="2951163"/>
          <p14:tracePt t="130693" x="3986213" y="2886075"/>
          <p14:tracePt t="130710" x="3965575" y="2794000"/>
          <p14:tracePt t="130727" x="3943350" y="2708275"/>
          <p14:tracePt t="130744" x="3943350" y="2608263"/>
          <p14:tracePt t="130760" x="3943350" y="2500313"/>
          <p14:tracePt t="130777" x="3943350" y="2428875"/>
          <p14:tracePt t="130793" x="3943350" y="2357438"/>
          <p14:tracePt t="130811" x="3943350" y="2279650"/>
          <p14:tracePt t="130826" x="3943350" y="2200275"/>
          <p14:tracePt t="130844" x="3943350" y="2157413"/>
          <p14:tracePt t="130860" x="3951288" y="2085975"/>
          <p14:tracePt t="130877" x="3957638" y="2008188"/>
          <p14:tracePt t="130893" x="3994150" y="1936750"/>
          <p14:tracePt t="130910" x="4000500" y="1893888"/>
          <p14:tracePt t="130927" x="4037013" y="1822450"/>
          <p14:tracePt t="130944" x="4065588" y="1779588"/>
          <p14:tracePt t="130960" x="4086225" y="1728788"/>
          <p14:tracePt t="130977" x="4129088" y="1671638"/>
          <p14:tracePt t="130993" x="4157663" y="1614488"/>
          <p14:tracePt t="131010" x="4200525" y="1571625"/>
          <p14:tracePt t="131026" x="4222750" y="1543050"/>
          <p14:tracePt t="131043" x="4279900" y="1514475"/>
          <p14:tracePt t="131060" x="4329113" y="1485900"/>
          <p14:tracePt t="131077" x="4343400" y="1485900"/>
          <p14:tracePt t="131093" x="4351338" y="1485900"/>
          <p14:tracePt t="131110" x="4365625" y="1485900"/>
          <p14:tracePt t="131126" x="4437063" y="1485900"/>
          <p14:tracePt t="131143" x="4494213" y="1485900"/>
          <p14:tracePt t="131159" x="4543425" y="1485900"/>
          <p14:tracePt t="131177" x="4586288" y="1485900"/>
          <p14:tracePt t="131193" x="4637088" y="1485900"/>
          <p14:tracePt t="131210" x="4679950" y="1500188"/>
          <p14:tracePt t="131226" x="4714875" y="1514475"/>
          <p14:tracePt t="131243" x="4751388" y="1550988"/>
          <p14:tracePt t="131259" x="4765675" y="1565275"/>
          <p14:tracePt t="131277" x="4779963" y="1565275"/>
          <p14:tracePt t="131292" x="4808538" y="1585913"/>
          <p14:tracePt t="131310" x="4829175" y="1600200"/>
          <p14:tracePt t="131325" x="4837113" y="1622425"/>
          <p14:tracePt t="131325" x="4843463" y="1628775"/>
          <p14:tracePt t="131360" x="4851400" y="1636713"/>
          <p14:tracePt t="131360" x="4879975" y="1671638"/>
          <p14:tracePt t="131377" x="4886325" y="1693863"/>
          <p14:tracePt t="131392" x="4900613" y="1714500"/>
          <p14:tracePt t="131426" x="4929188" y="1743075"/>
          <p14:tracePt t="131426" x="4937125" y="1757363"/>
          <p14:tracePt t="131443" x="4965700" y="1793875"/>
          <p14:tracePt t="131459" x="4972050" y="1800225"/>
          <p14:tracePt t="131475" x="4979988" y="1808163"/>
          <p14:tracePt t="131492" x="5000625" y="1836738"/>
          <p14:tracePt t="131510" x="5000625" y="1843088"/>
          <p14:tracePt t="131525" x="5014913" y="1871663"/>
          <p14:tracePt t="131543" x="5037138" y="1900238"/>
          <p14:tracePt t="131543" x="5043488" y="1914525"/>
          <p14:tracePt t="131560" x="5051425" y="1922463"/>
          <p14:tracePt t="131576" x="5057775" y="1936750"/>
          <p14:tracePt t="131593" x="5065713" y="1951038"/>
          <p14:tracePt t="131608" x="5072063" y="1957388"/>
          <p14:tracePt t="131625" x="5086350" y="1985963"/>
          <p14:tracePt t="131643" x="5100638" y="2036763"/>
          <p14:tracePt t="131658" x="5114925" y="2071688"/>
          <p14:tracePt t="131676" x="5137150" y="2114550"/>
          <p14:tracePt t="131692" x="5143500" y="2151063"/>
          <p14:tracePt t="131710" x="5165725" y="2193925"/>
          <p14:tracePt t="131725" x="5180013" y="2228850"/>
          <p14:tracePt t="131743" x="5194300" y="2265363"/>
          <p14:tracePt t="131758" x="5229225" y="2351088"/>
          <p14:tracePt t="131776" x="5237163" y="2386013"/>
          <p14:tracePt t="131792" x="5243513" y="2428875"/>
          <p14:tracePt t="131808" x="5257800" y="2465388"/>
          <p14:tracePt t="131825" x="5272088" y="2508250"/>
          <p14:tracePt t="131842" x="5272088" y="2565400"/>
          <p14:tracePt t="131858" x="5280025" y="2608263"/>
          <p14:tracePt t="131876" x="5308600" y="2665413"/>
          <p14:tracePt t="131891" x="5314950" y="2714625"/>
          <p14:tracePt t="131909" x="5322888" y="2757488"/>
          <p14:tracePt t="131925" x="5322888" y="2800350"/>
          <p14:tracePt t="131942" x="5343525" y="2843213"/>
          <p14:tracePt t="131958" x="5343525" y="2914650"/>
          <p14:tracePt t="131976" x="5343525" y="2971800"/>
          <p14:tracePt t="131992" x="5343525" y="3014663"/>
          <p14:tracePt t="132008" x="5343525" y="3057525"/>
          <p14:tracePt t="132025" x="5351463" y="3094038"/>
          <p14:tracePt t="132041" x="5351463" y="3136900"/>
          <p14:tracePt t="132058" x="5351463" y="3179763"/>
          <p14:tracePt t="132075" x="5351463" y="3222625"/>
          <p14:tracePt t="132091" x="5357813" y="3294063"/>
          <p14:tracePt t="132108" x="5357813" y="3343275"/>
          <p14:tracePt t="132124" x="5357813" y="3394075"/>
          <p14:tracePt t="132142" x="5357813" y="3422650"/>
          <p14:tracePt t="132158" x="5357813" y="3451225"/>
          <p14:tracePt t="132175" x="5357813" y="3486150"/>
          <p14:tracePt t="132192" x="5357813" y="3494088"/>
          <p14:tracePt t="132209" x="5351463" y="3522663"/>
          <p14:tracePt t="132224" x="5351463" y="3536950"/>
          <p14:tracePt t="132241" x="5337175" y="3586163"/>
          <p14:tracePt t="132258" x="5308600" y="3614738"/>
          <p14:tracePt t="132274" x="5294313" y="3651250"/>
          <p14:tracePt t="132291" x="5265738" y="3686175"/>
          <p14:tracePt t="132308" x="5251450" y="3700463"/>
          <p14:tracePt t="132324" x="5243513" y="3714750"/>
          <p14:tracePt t="132341" x="5229225" y="3722688"/>
          <p14:tracePt t="132357" x="5222875" y="3729038"/>
          <p14:tracePt t="132357" x="5214938" y="3736975"/>
          <p14:tracePt t="132376" x="5208588" y="3743325"/>
          <p14:tracePt t="132392" x="5200650" y="3743325"/>
          <p14:tracePt t="132831" x="5214938" y="3743325"/>
          <p14:tracePt t="132840" x="5222875" y="3743325"/>
          <p14:tracePt t="132847" x="5251450" y="3822700"/>
          <p14:tracePt t="132858" x="5294313" y="3900488"/>
          <p14:tracePt t="132874" x="5337175" y="4000500"/>
          <p14:tracePt t="132891" x="5365750" y="4071938"/>
          <p14:tracePt t="132906" x="5394325" y="4143375"/>
          <p14:tracePt t="132923" x="5408613" y="4157663"/>
          <p14:tracePt t="132939" x="5422900" y="4171950"/>
          <p14:tracePt t="132957" x="5429250" y="4179888"/>
          <p14:tracePt t="132991" x="5437188" y="4186238"/>
          <p14:tracePt t="132992" x="5472113" y="4186238"/>
          <p14:tracePt t="133008" x="5537200" y="4200525"/>
          <p14:tracePt t="133024" x="5586413" y="4200525"/>
          <p14:tracePt t="133040" x="5643563" y="4200525"/>
          <p14:tracePt t="133057" x="5722938" y="4200525"/>
          <p14:tracePt t="133074" x="5780088" y="4200525"/>
          <p14:tracePt t="133091" x="5808663" y="4200525"/>
          <p14:tracePt t="133106" x="5843588" y="4222750"/>
          <p14:tracePt t="133124" x="5872163" y="4237038"/>
          <p14:tracePt t="133140" x="5922963" y="4271963"/>
          <p14:tracePt t="133157" x="5957888" y="4308475"/>
          <p14:tracePt t="133173" x="6008688" y="4357688"/>
          <p14:tracePt t="133190" x="6051550" y="4408488"/>
          <p14:tracePt t="133208" x="6080125" y="4457700"/>
          <p14:tracePt t="133224" x="6108700" y="4494213"/>
          <p14:tracePt t="133240" x="6115050" y="4522788"/>
          <p14:tracePt t="133257" x="6143625" y="4572000"/>
          <p14:tracePt t="133273" x="6143625" y="4614863"/>
          <p14:tracePt t="133290" x="6157913" y="4651375"/>
          <p14:tracePt t="133306" x="6180138" y="4686300"/>
          <p14:tracePt t="133323" x="6180138" y="4708525"/>
          <p14:tracePt t="133340" x="6180138" y="4743450"/>
          <p14:tracePt t="133357" x="6180138" y="4786313"/>
          <p14:tracePt t="133373" x="6180138" y="4808538"/>
          <p14:tracePt t="133390" x="6180138" y="4837113"/>
          <p14:tracePt t="133406" x="6180138" y="4851400"/>
          <p14:tracePt t="133424" x="6180138" y="4865688"/>
          <p14:tracePt t="133439" x="6180138" y="4872038"/>
          <p14:tracePt t="133456" x="6180138" y="4879975"/>
          <p14:tracePt t="133473" x="6157913" y="4900613"/>
          <p14:tracePt t="133490" x="6137275" y="4922838"/>
          <p14:tracePt t="133506" x="6094413" y="4943475"/>
          <p14:tracePt t="133524" x="6080125" y="4957763"/>
          <p14:tracePt t="133539" x="6057900" y="4979988"/>
          <p14:tracePt t="133557" x="6029325" y="4994275"/>
          <p14:tracePt t="133572" x="6015038" y="5000625"/>
          <p14:tracePt t="133590" x="5994400" y="5008563"/>
          <p14:tracePt t="133606" x="5943600" y="5022850"/>
          <p14:tracePt t="133623" x="5894388" y="5037138"/>
          <p14:tracePt t="133639" x="5851525" y="5051425"/>
          <p14:tracePt t="133656" x="5808663" y="5057775"/>
          <p14:tracePt t="133672" x="5786438" y="5057775"/>
          <p14:tracePt t="133689" x="5751513" y="5065713"/>
          <p14:tracePt t="133706" x="5743575" y="5065713"/>
          <p14:tracePt t="133722" x="5700713" y="5065713"/>
          <p14:tracePt t="133739" x="5665788" y="5065713"/>
          <p14:tracePt t="133756" x="5637213" y="5065713"/>
          <p14:tracePt t="133773" x="5622925" y="5065713"/>
          <p14:tracePt t="133789" x="5586413" y="5057775"/>
          <p14:tracePt t="133805" x="5551488" y="5022850"/>
          <p14:tracePt t="133805" x="5529263" y="5014913"/>
          <p14:tracePt t="133824" x="5494338" y="4979988"/>
          <p14:tracePt t="133840" x="5457825" y="4937125"/>
          <p14:tracePt t="133856" x="5408613" y="4879975"/>
          <p14:tracePt t="133872" x="5380038" y="4843463"/>
          <p14:tracePt t="133889" x="5343525" y="4786313"/>
          <p14:tracePt t="133905" x="5294313" y="4714875"/>
          <p14:tracePt t="133923" x="5265738" y="4651375"/>
          <p14:tracePt t="133939" x="5251450" y="4608513"/>
          <p14:tracePt t="133956" x="5251450" y="4551363"/>
          <p14:tracePt t="133972" x="5251450" y="4479925"/>
          <p14:tracePt t="133988" x="5251450" y="4437063"/>
          <p14:tracePt t="134005" x="5251450" y="4400550"/>
          <p14:tracePt t="134005" x="5251450" y="4386263"/>
          <p14:tracePt t="134023" x="5251450" y="4379913"/>
          <p14:tracePt t="134039" x="5251450" y="4337050"/>
          <p14:tracePt t="134056" x="5251450" y="4314825"/>
          <p14:tracePt t="134072" x="5257800" y="4279900"/>
          <p14:tracePt t="134088" x="5272088" y="4265613"/>
          <p14:tracePt t="134105" x="5294313" y="4251325"/>
          <p14:tracePt t="134122" x="5337175" y="4222750"/>
          <p14:tracePt t="134139" x="5343525" y="4222750"/>
          <p14:tracePt t="134155" x="5372100" y="4222750"/>
          <p14:tracePt t="134172" x="5394325" y="4222750"/>
          <p14:tracePt t="134189" x="5422900" y="4214813"/>
          <p14:tracePt t="134205" x="5500688" y="4214813"/>
          <p14:tracePt t="134222" x="5580063" y="4214813"/>
          <p14:tracePt t="134238" x="5722938" y="4214813"/>
          <p14:tracePt t="134256" x="5794375" y="4214813"/>
          <p14:tracePt t="134271" x="5851525" y="4214813"/>
          <p14:tracePt t="134289" x="5922963" y="4237038"/>
          <p14:tracePt t="134305" x="5980113" y="4257675"/>
          <p14:tracePt t="134322" x="6043613" y="4300538"/>
          <p14:tracePt t="134339" x="6094413" y="4337050"/>
          <p14:tracePt t="134354" x="6115050" y="4357688"/>
          <p14:tracePt t="134372" x="6151563" y="4400550"/>
          <p14:tracePt t="134388" x="6180138" y="4422775"/>
          <p14:tracePt t="134406" x="6194425" y="4437063"/>
          <p14:tracePt t="134422" x="6200775" y="4443413"/>
          <p14:tracePt t="134439" x="6200775" y="4451350"/>
          <p14:tracePt t="134479" x="6200775" y="4457700"/>
          <p14:tracePt t="134487" x="6208713" y="4471988"/>
          <p14:tracePt t="134495" x="6215063" y="4494213"/>
          <p14:tracePt t="134504" x="6223000" y="4522788"/>
          <p14:tracePt t="134523" x="6237288" y="4572000"/>
          <p14:tracePt t="134538" x="6237288" y="4614863"/>
          <p14:tracePt t="134554" x="6237288" y="4657725"/>
          <p14:tracePt t="134572" x="6237288" y="4679950"/>
          <p14:tracePt t="134588" x="6223000" y="4714875"/>
          <p14:tracePt t="134604" x="6215063" y="4722813"/>
          <p14:tracePt t="134621" x="6208713" y="4729163"/>
          <p14:tracePt t="134638" x="6200775" y="4751388"/>
          <p14:tracePt t="134655" x="6186488" y="4779963"/>
          <p14:tracePt t="134671" x="6172200" y="4822825"/>
          <p14:tracePt t="134687" x="6151563" y="4851400"/>
          <p14:tracePt t="134704" x="6129338" y="4872038"/>
          <p14:tracePt t="134721" x="6094413" y="4908550"/>
          <p14:tracePt t="134738" x="6080125" y="4922838"/>
          <p14:tracePt t="134755" x="6057900" y="4937125"/>
          <p14:tracePt t="134772" x="6051550" y="4943475"/>
          <p14:tracePt t="134788" x="6043613" y="4951413"/>
          <p14:tracePt t="134805" x="6022975" y="4957763"/>
          <p14:tracePt t="134821" x="6008688" y="4957763"/>
          <p14:tracePt t="134838" x="5986463" y="4972050"/>
          <p14:tracePt t="134854" x="5972175" y="4994275"/>
          <p14:tracePt t="134854" x="5965825" y="5000625"/>
          <p14:tracePt t="134872" x="5943600" y="5008563"/>
          <p14:tracePt t="134887" x="5922963" y="5022850"/>
          <p14:tracePt t="134904" x="5908675" y="5029200"/>
          <p14:tracePt t="134920" x="5900738" y="5037138"/>
          <p14:tracePt t="134975" x="5894388" y="5037138"/>
          <p14:tracePt t="134983" x="5880100" y="5037138"/>
          <p14:tracePt t="135015" x="5872163" y="5043488"/>
          <p14:tracePt t="135055" x="5865813" y="5043488"/>
          <p14:tracePt t="135063" x="5857875" y="5043488"/>
          <p14:tracePt t="135079" x="5851525" y="5051425"/>
          <p14:tracePt t="135087" x="5843588" y="5057775"/>
          <p14:tracePt t="135098" x="5837238" y="5057775"/>
          <p14:tracePt t="135135" x="5829300" y="5057775"/>
          <p14:tracePt t="135151" x="5822950" y="5057775"/>
          <p14:tracePt t="135159" x="5808663" y="5057775"/>
          <p14:tracePt t="135163" x="5800725" y="5057775"/>
          <p14:tracePt t="135172" x="5794375" y="5057775"/>
          <p14:tracePt t="135187" x="5757863" y="5065713"/>
          <p14:tracePt t="135204" x="5751513" y="5065713"/>
          <p14:tracePt t="135221" x="5722938" y="5065713"/>
          <p14:tracePt t="135238" x="5686425" y="5065713"/>
          <p14:tracePt t="135253" x="5665788" y="5072063"/>
          <p14:tracePt t="135253" x="5637213" y="5072063"/>
          <p14:tracePt t="135287" x="5629275" y="5072063"/>
          <p14:tracePt t="135288" x="5608638" y="5072063"/>
          <p14:tracePt t="135303" x="5600700" y="5072063"/>
          <p14:tracePt t="135455" x="5594350" y="5072063"/>
          <p14:tracePt t="136103" x="5586413" y="5072063"/>
          <p14:tracePt t="136111" x="5557838" y="5057775"/>
          <p14:tracePt t="136119" x="5543550" y="5037138"/>
          <p14:tracePt t="136136" x="5500688" y="5000625"/>
          <p14:tracePt t="136152" x="5472113" y="4943475"/>
          <p14:tracePt t="136169" x="5457825" y="4900613"/>
          <p14:tracePt t="136185" x="5414963" y="4843463"/>
          <p14:tracePt t="136202" x="5400675" y="4794250"/>
          <p14:tracePt t="136219" x="5380038" y="4765675"/>
          <p14:tracePt t="136235" x="5372100" y="4714875"/>
          <p14:tracePt t="136253" x="5357813" y="4672013"/>
          <p14:tracePt t="136269" x="5351463" y="4614863"/>
          <p14:tracePt t="136286" x="5322888" y="4579938"/>
          <p14:tracePt t="136302" x="5286375" y="4514850"/>
          <p14:tracePt t="136320" x="5251450" y="4479925"/>
          <p14:tracePt t="136335" x="5214938" y="4451350"/>
          <p14:tracePt t="136352" x="5172075" y="4422775"/>
          <p14:tracePt t="136368" x="5114925" y="4414838"/>
          <p14:tracePt t="136386" x="5057775" y="4408488"/>
          <p14:tracePt t="136402" x="5014913" y="4386263"/>
          <p14:tracePt t="136418" x="4957763" y="4379913"/>
          <p14:tracePt t="136435" x="4879975" y="4371975"/>
          <p14:tracePt t="136452" x="4857750" y="4371975"/>
          <p14:tracePt t="136469" x="4800600" y="4343400"/>
          <p14:tracePt t="136485" x="4765675" y="4337050"/>
          <p14:tracePt t="136501" x="4737100" y="4337050"/>
          <p14:tracePt t="136501" x="4708525" y="4337050"/>
          <p14:tracePt t="136519" x="4672013" y="4337050"/>
          <p14:tracePt t="136535" x="4651375" y="4337050"/>
          <p14:tracePt t="136553" x="4629150" y="4337050"/>
          <p14:tracePt t="136568" x="4622800" y="4337050"/>
          <p14:tracePt t="136586" x="4586288" y="4343400"/>
          <p14:tracePt t="136601" x="4579938" y="4351338"/>
          <p14:tracePt t="136619" x="4557713" y="4371975"/>
          <p14:tracePt t="136635" x="4543425" y="4386263"/>
          <p14:tracePt t="136651" x="4514850" y="4414838"/>
          <p14:tracePt t="136668" x="4514850" y="4457700"/>
          <p14:tracePt t="136685" x="4500563" y="4494213"/>
          <p14:tracePt t="136702" x="4500563" y="4543425"/>
          <p14:tracePt t="136702" x="4500563" y="4551363"/>
          <p14:tracePt t="136720" x="4500563" y="4608513"/>
          <p14:tracePt t="136736" x="4500563" y="4651375"/>
          <p14:tracePt t="136752" x="4500563" y="4694238"/>
          <p14:tracePt t="136768" x="4500563" y="4737100"/>
          <p14:tracePt t="136785" x="4514850" y="4800600"/>
          <p14:tracePt t="136801" x="4551363" y="4829175"/>
          <p14:tracePt t="136819" x="4565650" y="4865688"/>
          <p14:tracePt t="136834" x="4594225" y="4908550"/>
          <p14:tracePt t="136852" x="4629150" y="4951413"/>
          <p14:tracePt t="136868" x="4672013" y="4979988"/>
          <p14:tracePt t="136885" x="4708525" y="5014913"/>
          <p14:tracePt t="136901" x="4757738" y="5043488"/>
          <p14:tracePt t="136919" x="4779963" y="5057775"/>
          <p14:tracePt t="136934" x="4822825" y="5086350"/>
          <p14:tracePt t="136952" x="4857750" y="5086350"/>
          <p14:tracePt t="136968" x="4886325" y="5086350"/>
          <p14:tracePt t="136985" x="4929188" y="5086350"/>
          <p14:tracePt t="137001" x="4972050" y="5086350"/>
          <p14:tracePt t="137018" x="5008563" y="5086350"/>
          <p14:tracePt t="137034" x="5051425" y="5086350"/>
          <p14:tracePt t="137051" x="5080000" y="5086350"/>
          <p14:tracePt t="137067" x="5129213" y="5086350"/>
          <p14:tracePt t="137085" x="5157788" y="5086350"/>
          <p14:tracePt t="137101" x="5186363" y="5065713"/>
          <p14:tracePt t="137118" x="5200650" y="5057775"/>
          <p14:tracePt t="137134" x="5200650" y="5051425"/>
          <p14:tracePt t="137151" x="5200650" y="5037138"/>
          <p14:tracePt t="137168" x="5200650" y="5014913"/>
          <p14:tracePt t="137185" x="5208588" y="5008563"/>
          <p14:tracePt t="137200" x="5208588" y="4994275"/>
          <p14:tracePt t="137219" x="5208588" y="4957763"/>
          <p14:tracePt t="137234" x="5208588" y="4929188"/>
          <p14:tracePt t="137251" x="5229225" y="4908550"/>
          <p14:tracePt t="137267" x="5237163" y="4857750"/>
          <p14:tracePt t="137285" x="5257800" y="4822825"/>
          <p14:tracePt t="137300" x="5257800" y="4772025"/>
          <p14:tracePt t="137318" x="5257800" y="4743450"/>
          <p14:tracePt t="137334" x="5257800" y="4708525"/>
          <p14:tracePt t="137334" x="5257800" y="4700588"/>
          <p14:tracePt t="137352" x="5257800" y="4672013"/>
          <p14:tracePt t="137368" x="5257800" y="4629150"/>
          <p14:tracePt t="137383" x="5257800" y="4614863"/>
          <p14:tracePt t="137400" x="5237163" y="4557713"/>
          <p14:tracePt t="137417" x="5208588" y="4522788"/>
          <p14:tracePt t="137434" x="5186363" y="4500563"/>
          <p14:tracePt t="137451" x="5172075" y="4486275"/>
          <p14:tracePt t="137466" x="5137150" y="4451350"/>
          <p14:tracePt t="137485" x="5114925" y="4437063"/>
          <p14:tracePt t="137500" x="5086350" y="4408488"/>
          <p14:tracePt t="137517" x="5065713" y="4400550"/>
          <p14:tracePt t="137534" x="5029200" y="4394200"/>
          <p14:tracePt t="137551" x="4965700" y="4371975"/>
          <p14:tracePt t="137567" x="4937125" y="4371975"/>
          <p14:tracePt t="137583" x="4894263" y="4371975"/>
          <p14:tracePt t="137601" x="4857750" y="4371975"/>
          <p14:tracePt t="137616" x="4829175" y="4371975"/>
          <p14:tracePt t="137633" x="4808538" y="4371975"/>
          <p14:tracePt t="137650" x="4772025" y="4371975"/>
          <p14:tracePt t="137666" x="4751388" y="4371975"/>
          <p14:tracePt t="137683" x="4743450" y="4371975"/>
          <p14:tracePt t="137700" x="4737100" y="4371975"/>
          <p14:tracePt t="137744" x="4729163" y="4371975"/>
          <p14:tracePt t="137776" x="4714875" y="4371975"/>
          <p14:tracePt t="137831" x="4694238" y="4379913"/>
          <p14:tracePt t="137840" x="4694238" y="4386263"/>
          <p14:tracePt t="137840" x="4694238" y="4400550"/>
          <p14:tracePt t="137849" x="4694238" y="4414838"/>
          <p14:tracePt t="137866" x="4686300" y="4443413"/>
          <p14:tracePt t="137884" x="4679950" y="4494213"/>
          <p14:tracePt t="137899" x="4657725" y="4551363"/>
          <p14:tracePt t="137916" x="4651375" y="4579938"/>
          <p14:tracePt t="137933" x="4629150" y="4629150"/>
          <p14:tracePt t="137949" x="4614863" y="4651375"/>
          <p14:tracePt t="137966" x="4614863" y="4672013"/>
          <p14:tracePt t="137984" x="4608513" y="4679950"/>
          <p14:tracePt t="137999" x="4608513" y="4700588"/>
          <p14:tracePt t="138016" x="4608513" y="4737100"/>
          <p14:tracePt t="138033" x="4608513" y="4751388"/>
          <p14:tracePt t="138050" x="4614863" y="4772025"/>
          <p14:tracePt t="138066" x="4622800" y="4794250"/>
          <p14:tracePt t="138084" x="4622800" y="4822825"/>
          <p14:tracePt t="138099" x="4637088" y="4843463"/>
          <p14:tracePt t="138116" x="4651375" y="4879975"/>
          <p14:tracePt t="138168" x="4657725" y="4886325"/>
          <p14:tracePt t="138175" x="4665663" y="4894263"/>
          <p14:tracePt t="138185" x="4672013" y="4900613"/>
          <p14:tracePt t="138191" x="4679950" y="4914900"/>
          <p14:tracePt t="138200" x="4686300" y="4922838"/>
          <p14:tracePt t="138240" x="4694238" y="4922838"/>
          <p14:tracePt t="138247" x="4700588" y="4929188"/>
          <p14:tracePt t="138266" x="4729163" y="4943475"/>
          <p14:tracePt t="138267" x="4737100" y="4951413"/>
          <p14:tracePt t="138282" x="4751388" y="4965700"/>
          <p14:tracePt t="138300" x="4772025" y="4972050"/>
          <p14:tracePt t="138316" x="4779963" y="4979988"/>
          <p14:tracePt t="138359" x="4786313" y="4986338"/>
          <p14:tracePt t="138511" x="4794250" y="4986338"/>
          <p14:tracePt t="138551" x="4800600" y="4986338"/>
          <p14:tracePt t="138591" x="4808538" y="4986338"/>
          <p14:tracePt t="138600" x="4814888" y="4986338"/>
          <p14:tracePt t="138615" x="4837113" y="4986338"/>
          <p14:tracePt t="138632" x="4843463" y="4986338"/>
          <p14:tracePt t="138680" x="4851400" y="4986338"/>
          <p14:tracePt t="138687" x="4857750" y="4986338"/>
          <p14:tracePt t="138704" x="4872038" y="4986338"/>
          <p14:tracePt t="138719" x="4879975" y="4994275"/>
          <p14:tracePt t="138775" x="4886325" y="4994275"/>
          <p14:tracePt t="138798" x="4894263" y="4994275"/>
          <p14:tracePt t="138798" x="4914900" y="4994275"/>
          <p14:tracePt t="138815" x="4951413" y="4994275"/>
          <p14:tracePt t="138833" x="4965700" y="4994275"/>
          <p14:tracePt t="138848" x="4994275" y="4994275"/>
          <p14:tracePt t="138866" x="5022850" y="4994275"/>
          <p14:tracePt t="138881" x="5051425" y="4994275"/>
          <p14:tracePt t="138899" x="5086350" y="4994275"/>
          <p14:tracePt t="138915" x="5129213" y="4994275"/>
          <p14:tracePt t="138932" x="5180013" y="4994275"/>
          <p14:tracePt t="138949" x="5200650" y="4994275"/>
          <p14:tracePt t="138966" x="5229225" y="4986338"/>
          <p14:tracePt t="138982" x="5257800" y="4979988"/>
          <p14:tracePt t="138998" x="5300663" y="4943475"/>
          <p14:tracePt t="139015" x="5322888" y="4922838"/>
          <p14:tracePt t="139032" x="5343525" y="4894263"/>
          <p14:tracePt t="139047" x="5351463" y="4865688"/>
          <p14:tracePt t="139065" x="5357813" y="4822825"/>
          <p14:tracePt t="139081" x="5357813" y="4765675"/>
          <p14:tracePt t="139099" x="5357813" y="4722813"/>
          <p14:tracePt t="139114" x="5357813" y="4679950"/>
          <p14:tracePt t="139132" x="5357813" y="4643438"/>
          <p14:tracePt t="139148" x="5357813" y="4629150"/>
          <p14:tracePt t="139165" x="5329238" y="4586288"/>
          <p14:tracePt t="139181" x="5314950" y="4572000"/>
          <p14:tracePt t="139198" x="5280025" y="4522788"/>
          <p14:tracePt t="139215" x="5214938" y="4471988"/>
          <p14:tracePt t="139232" x="5186363" y="4457700"/>
          <p14:tracePt t="139248" x="5143500" y="4429125"/>
          <p14:tracePt t="139265" x="5108575" y="4422775"/>
          <p14:tracePt t="139281" x="5072063" y="4400550"/>
          <p14:tracePt t="139299" x="5043488" y="4386263"/>
          <p14:tracePt t="139314" x="5029200" y="4379913"/>
          <p14:tracePt t="139332" x="5008563" y="4379913"/>
          <p14:tracePt t="139348" x="5000625" y="4379913"/>
          <p14:tracePt t="139364" x="4986338" y="4379913"/>
          <p14:tracePt t="139380" x="4957763" y="4379913"/>
          <p14:tracePt t="139398" x="4943475" y="4379913"/>
          <p14:tracePt t="139415" x="4914900" y="4379913"/>
          <p14:tracePt t="139432" x="4908550" y="4379913"/>
          <p14:tracePt t="139479" x="4894263" y="4379913"/>
          <p14:tracePt t="139486" x="4886325" y="4386263"/>
          <p14:tracePt t="139509" x="4879975" y="4394200"/>
          <p14:tracePt t="139527" x="4872038" y="4400550"/>
          <p14:tracePt t="139544" x="4865688" y="4408488"/>
          <p14:tracePt t="139552" x="4851400" y="4429125"/>
          <p14:tracePt t="139558" x="4843463" y="4437063"/>
          <p14:tracePt t="139564" x="4837113" y="4443413"/>
          <p14:tracePt t="139581" x="4837113" y="4457700"/>
          <p14:tracePt t="139598" x="4814888" y="4471988"/>
          <p14:tracePt t="139614" x="4800600" y="4486275"/>
          <p14:tracePt t="139631" x="4794250" y="4494213"/>
          <p14:tracePt t="139671" x="4794250" y="4500563"/>
          <p14:tracePt t="139679" x="4786313" y="4508500"/>
          <p14:tracePt t="139684" x="4772025" y="4543425"/>
          <p14:tracePt t="139697" x="4765675" y="4551363"/>
          <p14:tracePt t="139714" x="4757738" y="4572000"/>
          <p14:tracePt t="139730" x="4743450" y="4614863"/>
          <p14:tracePt t="139747" x="4729163" y="4629150"/>
          <p14:tracePt t="139764" x="4729163" y="4643438"/>
          <p14:tracePt t="139780" x="4729163" y="4665663"/>
          <p14:tracePt t="139797" x="4729163" y="4686300"/>
          <p14:tracePt t="139813" x="4729163" y="4708525"/>
          <p14:tracePt t="139813" x="4737100" y="4729163"/>
          <p14:tracePt t="139831" x="4751388" y="4757738"/>
          <p14:tracePt t="139847" x="4765675" y="4786313"/>
          <p14:tracePt t="139864" x="4772025" y="4822825"/>
          <p14:tracePt t="139880" x="4779963" y="4829175"/>
          <p14:tracePt t="139897" x="4786313" y="4837113"/>
          <p14:tracePt t="139943" x="4794250" y="4843463"/>
          <p14:tracePt t="139948" x="4800600" y="4851400"/>
          <p14:tracePt t="139967" x="4808538" y="4857750"/>
          <p14:tracePt t="140063" x="4814888" y="4865688"/>
          <p14:tracePt t="140479" x="4822825" y="4872038"/>
          <p14:tracePt t="141727" x="4829175" y="4872038"/>
          <p14:tracePt t="141735" x="4837113" y="4872038"/>
          <p14:tracePt t="141767" x="4843463" y="4872038"/>
          <p14:tracePt t="141808" x="4872038" y="4872038"/>
          <p14:tracePt t="141815" x="4900613" y="4872038"/>
          <p14:tracePt t="141823" x="4914900" y="4872038"/>
          <p14:tracePt t="141830" x="4929188" y="4872038"/>
          <p14:tracePt t="141844" x="4951413" y="4872038"/>
          <p14:tracePt t="141860" x="4965700" y="4872038"/>
          <p14:tracePt t="141877" x="4972050" y="4872038"/>
          <p14:tracePt t="141894" x="4994275" y="4872038"/>
          <p14:tracePt t="141927" x="5000625" y="4872038"/>
          <p14:tracePt t="141927" x="5008563" y="4872038"/>
          <p14:tracePt t="141967" x="5014913" y="4872038"/>
          <p14:tracePt t="141983" x="5029200" y="4872038"/>
          <p14:tracePt t="142000" x="5037138" y="4872038"/>
          <p14:tracePt t="142096" x="5043488" y="4872038"/>
          <p14:tracePt t="142146" x="5051425" y="4872038"/>
          <p14:tracePt t="142175" x="5057775" y="4872038"/>
          <p14:tracePt t="142208" x="5065713" y="4865688"/>
          <p14:tracePt t="144191" x="5072063" y="4851400"/>
          <p14:tracePt t="144199" x="5072063" y="4800600"/>
          <p14:tracePt t="144205" x="5072063" y="4765675"/>
          <p14:tracePt t="144209" x="5072063" y="4614863"/>
          <p14:tracePt t="144224" x="5072063" y="4457700"/>
          <p14:tracePt t="144241" x="5072063" y="4300538"/>
          <p14:tracePt t="144258" x="5057775" y="4171950"/>
          <p14:tracePt t="144274" x="5043488" y="4065588"/>
          <p14:tracePt t="144290" x="5008563" y="3965575"/>
          <p14:tracePt t="144307" x="4994275" y="3894138"/>
          <p14:tracePt t="144324" x="4979988" y="3808413"/>
          <p14:tracePt t="144341" x="4972050" y="3771900"/>
          <p14:tracePt t="144357" x="4965700" y="3729038"/>
          <p14:tracePt t="144374" x="4965700" y="3686175"/>
          <p14:tracePt t="144390" x="4957763" y="3657600"/>
          <p14:tracePt t="144407" x="4957763" y="3636963"/>
          <p14:tracePt t="144424" x="4957763" y="3622675"/>
          <p14:tracePt t="144441" x="4951413" y="3608388"/>
          <p14:tracePt t="144457" x="4951413" y="3594100"/>
          <p14:tracePt t="144474" x="4951413" y="3571875"/>
          <p14:tracePt t="144520" x="4951413" y="3565525"/>
          <p14:tracePt t="144527" x="4943475" y="3557588"/>
          <p14:tracePt t="144535" x="4937125" y="3551238"/>
          <p14:tracePt t="144542" x="4937125" y="3536950"/>
          <p14:tracePt t="144556" x="4937125" y="3529013"/>
          <p14:tracePt t="144607" x="4937125" y="3522663"/>
          <p14:tracePt t="144615" x="4937125" y="3508375"/>
          <p14:tracePt t="144623" x="4937125" y="3500438"/>
          <p14:tracePt t="144631" x="4929188" y="3465513"/>
          <p14:tracePt t="144640" x="4914900" y="3400425"/>
          <p14:tracePt t="144656" x="4914900" y="3322638"/>
          <p14:tracePt t="144674" x="4914900" y="3257550"/>
          <p14:tracePt t="144690" x="4908550" y="3165475"/>
          <p14:tracePt t="144707" x="4886325" y="3094038"/>
          <p14:tracePt t="144723" x="4886325" y="3000375"/>
          <p14:tracePt t="144741" x="4886325" y="2900363"/>
          <p14:tracePt t="144756" x="4886325" y="2779713"/>
          <p14:tracePt t="144774" x="4886325" y="2671763"/>
          <p14:tracePt t="144790" x="4886325" y="2579688"/>
          <p14:tracePt t="144790" x="4886325" y="2543175"/>
          <p14:tracePt t="144807" x="4886325" y="2486025"/>
          <p14:tracePt t="144823" x="4886325" y="2422525"/>
          <p14:tracePt t="144841" x="4886325" y="2351088"/>
          <p14:tracePt t="144856" x="4886325" y="2300288"/>
          <p14:tracePt t="144874" x="4886325" y="2257425"/>
          <p14:tracePt t="144890" x="4886325" y="2251075"/>
          <p14:tracePt t="144906" x="4886325" y="2228850"/>
          <p14:tracePt t="144922" x="4886325" y="2222500"/>
          <p14:tracePt t="144940" x="4886325" y="2208213"/>
          <p14:tracePt t="144956" x="4894263" y="2185988"/>
          <p14:tracePt t="144973" x="4900613" y="2151063"/>
          <p14:tracePt t="144989" x="4922838" y="2122488"/>
          <p14:tracePt t="144989" x="4922838" y="2100263"/>
          <p14:tracePt t="145008" x="4929188" y="2085975"/>
          <p14:tracePt t="145023" x="4929188" y="2071688"/>
          <p14:tracePt t="145040" x="4929188" y="2065338"/>
          <p14:tracePt t="145151" x="4937125" y="2057400"/>
          <p14:tracePt t="145223" x="4937125" y="2065338"/>
          <p14:tracePt t="145228" x="4937125" y="2071688"/>
          <p14:tracePt t="145240" x="4937125" y="2093913"/>
          <p14:tracePt t="145240" x="4937125" y="2136775"/>
          <p14:tracePt t="145256" x="4937125" y="2193925"/>
          <p14:tracePt t="145273" x="4937125" y="2228850"/>
          <p14:tracePt t="145289" x="4937125" y="2257425"/>
          <p14:tracePt t="145306" x="4937125" y="2271713"/>
          <p14:tracePt t="145322" x="4937125" y="2300288"/>
          <p14:tracePt t="145339" x="4937125" y="2351088"/>
          <p14:tracePt t="145356" x="4937125" y="2414588"/>
          <p14:tracePt t="145373" x="4937125" y="2493963"/>
          <p14:tracePt t="145389" x="4937125" y="2528888"/>
          <p14:tracePt t="145407" x="4937125" y="2536825"/>
          <p14:tracePt t="145519" x="4943475" y="2528888"/>
          <p14:tracePt t="145527" x="4972050" y="2493963"/>
          <p14:tracePt t="145528" x="5000625" y="2479675"/>
          <p14:tracePt t="145539" x="5065713" y="2414588"/>
          <p14:tracePt t="145555" x="5114925" y="2328863"/>
          <p14:tracePt t="145573" x="5143500" y="2286000"/>
          <p14:tracePt t="145588" x="5157788" y="2243138"/>
          <p14:tracePt t="145605" x="5165725" y="2214563"/>
          <p14:tracePt t="145622" x="5200650" y="2179638"/>
          <p14:tracePt t="145639" x="5222875" y="2143125"/>
          <p14:tracePt t="145656" x="5243513" y="2114550"/>
          <p14:tracePt t="145672" x="5257800" y="2093913"/>
          <p14:tracePt t="145688" x="5272088" y="2079625"/>
          <p14:tracePt t="145706" x="5286375" y="2065338"/>
          <p14:tracePt t="145722" x="5308600" y="2036763"/>
          <p14:tracePt t="145738" x="5308600" y="2014538"/>
          <p14:tracePt t="145755" x="5329238" y="1985963"/>
          <p14:tracePt t="145771" x="5343525" y="1957388"/>
          <p14:tracePt t="145788" x="5365750" y="1928813"/>
          <p14:tracePt t="145805" x="5380038" y="1908175"/>
          <p14:tracePt t="145821" x="5408613" y="1857375"/>
          <p14:tracePt t="145838" x="5414963" y="1843088"/>
          <p14:tracePt t="145855" x="5422900" y="1828800"/>
          <p14:tracePt t="145903" x="5437188" y="1828800"/>
          <p14:tracePt t="145911" x="5457825" y="1822450"/>
          <p14:tracePt t="145919" x="5465763" y="1822450"/>
          <p14:tracePt t="145921" x="5480050" y="1822450"/>
          <p14:tracePt t="145938" x="5486400" y="1822450"/>
          <p14:tracePt t="145955" x="5494338" y="1822450"/>
          <p14:tracePt t="145971" x="5500688" y="1822450"/>
          <p14:tracePt t="145989" x="5522913" y="1822450"/>
          <p14:tracePt t="146004" x="5557838" y="1822450"/>
          <p14:tracePt t="146023" x="5572125" y="1822450"/>
          <p14:tracePt t="146079" x="5586413" y="1822450"/>
          <p14:tracePt t="146082" x="5608638" y="1843088"/>
          <p14:tracePt t="146089" x="5629275" y="1871663"/>
          <p14:tracePt t="146104" x="5657850" y="1885950"/>
          <p14:tracePt t="146122" x="5680075" y="1914525"/>
          <p14:tracePt t="146138" x="5700713" y="1928813"/>
          <p14:tracePt t="146155" x="5729288" y="1943100"/>
          <p14:tracePt t="146172" x="5751513" y="1979613"/>
          <p14:tracePt t="146188" x="5800725" y="2014538"/>
          <p14:tracePt t="146204" x="5837238" y="2065338"/>
          <p14:tracePt t="146221" x="5865813" y="2100263"/>
          <p14:tracePt t="146237" x="5880100" y="2151063"/>
          <p14:tracePt t="146255" x="5886450" y="2214563"/>
          <p14:tracePt t="146271" x="5915025" y="2286000"/>
          <p14:tracePt t="146288" x="5929313" y="2365375"/>
          <p14:tracePt t="146304" x="5937250" y="2443163"/>
          <p14:tracePt t="146321" x="5937250" y="2508250"/>
          <p14:tracePt t="146337" x="5957888" y="2565400"/>
          <p14:tracePt t="146355" x="5965825" y="2657475"/>
          <p14:tracePt t="146371" x="5980113" y="2736850"/>
          <p14:tracePt t="146387" x="5986463" y="2828925"/>
          <p14:tracePt t="146404" x="6008688" y="2922588"/>
          <p14:tracePt t="146422" x="6022975" y="3014663"/>
          <p14:tracePt t="146437" x="6022975" y="3086100"/>
          <p14:tracePt t="146455" x="6022975" y="3179763"/>
          <p14:tracePt t="146471" x="6022975" y="3243263"/>
          <p14:tracePt t="146488" x="6022975" y="3308350"/>
          <p14:tracePt t="146504" x="6022975" y="3365500"/>
          <p14:tracePt t="146522" x="6022975" y="3443288"/>
          <p14:tracePt t="146537" x="6022975" y="3486150"/>
          <p14:tracePt t="146555" x="6015038" y="3543300"/>
          <p14:tracePt t="146571" x="6008688" y="3571875"/>
          <p14:tracePt t="146588" x="6008688" y="3600450"/>
          <p14:tracePt t="146604" x="6008688" y="3622675"/>
          <p14:tracePt t="146621" x="6000750" y="3636963"/>
          <p14:tracePt t="146663" x="6000750" y="3651250"/>
          <p14:tracePt t="146671" x="6000750" y="3657600"/>
          <p14:tracePt t="146727" x="5994400" y="3665538"/>
          <p14:tracePt t="146783" x="5994400" y="3636963"/>
          <p14:tracePt t="146795" x="6022975" y="3565525"/>
          <p14:tracePt t="146799" x="6043613" y="3508375"/>
          <p14:tracePt t="146807" x="6100763" y="3386138"/>
          <p14:tracePt t="146820" x="6180138" y="3200400"/>
          <p14:tracePt t="146836" x="6251575" y="3022600"/>
          <p14:tracePt t="146854" x="6315075" y="2794000"/>
          <p14:tracePt t="146871" x="6408738" y="2536825"/>
          <p14:tracePt t="146887" x="6423025" y="2457450"/>
          <p14:tracePt t="146903" x="6465888" y="2371725"/>
          <p14:tracePt t="146920" x="6480175" y="2322513"/>
          <p14:tracePt t="146936" x="6515100" y="2257425"/>
          <p14:tracePt t="146954" x="6557963" y="2185988"/>
          <p14:tracePt t="146970" x="6586538" y="2128838"/>
          <p14:tracePt t="146987" x="6651625" y="2043113"/>
          <p14:tracePt t="147003" x="6729413" y="1965325"/>
          <p14:tracePt t="147022" x="6800850" y="1885950"/>
          <p14:tracePt t="147037" x="6915150" y="1793875"/>
          <p14:tracePt t="147054" x="6986588" y="1728788"/>
          <p14:tracePt t="147070" x="7086600" y="1636713"/>
          <p14:tracePt t="147088" x="7137400" y="1585913"/>
          <p14:tracePt t="147103" x="7208838" y="1536700"/>
          <p14:tracePt t="147120" x="7265988" y="1485900"/>
          <p14:tracePt t="147136" x="7315200" y="1443038"/>
          <p14:tracePt t="147153" x="7343775" y="1414463"/>
          <p14:tracePt t="147170" x="7380288" y="1393825"/>
          <p14:tracePt t="147187" x="7408863" y="1365250"/>
          <p14:tracePt t="147202" x="7423150" y="1350963"/>
          <p14:tracePt t="147220" x="7437438" y="1336675"/>
          <p14:tracePt t="147236" x="7443788" y="1328738"/>
          <p14:tracePt t="147253" x="7466013" y="1308100"/>
          <p14:tracePt t="147663" x="7472363" y="1308100"/>
          <p14:tracePt t="147679" x="7472363" y="1314450"/>
          <p14:tracePt t="147687" x="7472363" y="1322388"/>
          <p14:tracePt t="147703" x="7472363" y="1343025"/>
          <p14:tracePt t="147703" x="7466013" y="1365250"/>
          <p14:tracePt t="147719" x="7466013" y="1393825"/>
          <p14:tracePt t="147735" x="7451725" y="1422400"/>
          <p14:tracePt t="147752" x="7451725" y="1436688"/>
          <p14:tracePt t="147768" x="7451725" y="1465263"/>
          <p14:tracePt t="147786" x="7451725" y="1479550"/>
          <p14:tracePt t="147802" x="7451725" y="1514475"/>
          <p14:tracePt t="147819" x="7451725" y="1543050"/>
          <p14:tracePt t="147836" x="7451725" y="1600200"/>
          <p14:tracePt t="147852" x="7443788" y="1657350"/>
          <p14:tracePt t="147869" x="7423150" y="1736725"/>
          <p14:tracePt t="147885" x="7423150" y="1828800"/>
          <p14:tracePt t="147903" x="7394575" y="1971675"/>
          <p14:tracePt t="147919" x="7358063" y="2071688"/>
          <p14:tracePt t="147936" x="7337425" y="2185988"/>
          <p14:tracePt t="147952" x="7300913" y="2314575"/>
          <p14:tracePt t="147969" x="7300913" y="2414588"/>
          <p14:tracePt t="147985" x="7300913" y="2557463"/>
          <p14:tracePt t="148002" x="7300913" y="2693988"/>
          <p14:tracePt t="148018" x="7300913" y="2836863"/>
          <p14:tracePt t="148036" x="7329488" y="2951163"/>
          <p14:tracePt t="148052" x="7329488" y="3008313"/>
          <p14:tracePt t="148069" x="7337425" y="3051175"/>
          <p14:tracePt t="148085" x="7337425" y="3094038"/>
          <p14:tracePt t="148102" x="7358063" y="3128963"/>
          <p14:tracePt t="148118" x="7366000" y="3214688"/>
          <p14:tracePt t="148136" x="7372350" y="3265488"/>
          <p14:tracePt t="148152" x="7386638" y="3322638"/>
          <p14:tracePt t="148169" x="7386638" y="3357563"/>
          <p14:tracePt t="148185" x="7386638" y="3379788"/>
          <p14:tracePt t="148203" x="7400925" y="3414713"/>
          <p14:tracePt t="148218" x="7400925" y="3422650"/>
          <p14:tracePt t="148234" x="7400925" y="3443288"/>
          <p14:tracePt t="148251" x="7400925" y="3479800"/>
          <p14:tracePt t="148268" x="7408863" y="3500438"/>
          <p14:tracePt t="148285" x="7415213" y="3536950"/>
          <p14:tracePt t="148302" x="7415213" y="3543300"/>
          <p14:tracePt t="148391" x="7437438" y="3551238"/>
          <p14:tracePt t="148399" x="7451725" y="3551238"/>
          <p14:tracePt t="148408" x="7451725" y="3508375"/>
          <p14:tracePt t="148415" x="7451725" y="3429000"/>
          <p14:tracePt t="148423" x="7451725" y="3322638"/>
          <p14:tracePt t="148435" x="7451725" y="3279775"/>
          <p14:tracePt t="148511" x="7443788" y="3271838"/>
          <p14:tracePt t="148529" x="7437438" y="3271838"/>
          <p14:tracePt t="148534" x="7408863" y="3271838"/>
          <p14:tracePt t="148535" x="7380288" y="3308350"/>
          <p14:tracePt t="148551" x="7366000" y="3379788"/>
          <p14:tracePt t="148569" x="7329488" y="3457575"/>
          <p14:tracePt t="148584" x="7300913" y="3557588"/>
          <p14:tracePt t="148601" x="7286625" y="3665538"/>
          <p14:tracePt t="148617" x="7280275" y="3771900"/>
          <p14:tracePt t="148635" x="7251700" y="3900488"/>
          <p14:tracePt t="148650" x="7237413" y="4008438"/>
          <p14:tracePt t="148668" x="7229475" y="4065588"/>
          <p14:tracePt t="148684" x="7229475" y="4114800"/>
          <p14:tracePt t="148702" x="7229475" y="4171950"/>
          <p14:tracePt t="148717" x="7229475" y="4251325"/>
          <p14:tracePt t="148717" x="7229475" y="4279900"/>
          <p14:tracePt t="148736" x="7251700" y="4322763"/>
          <p14:tracePt t="148751" x="7300913" y="4386263"/>
          <p14:tracePt t="148768" x="7372350" y="4437063"/>
          <p14:tracePt t="148783" x="7386638" y="4451350"/>
          <p14:tracePt t="148855" x="7394575" y="4443413"/>
          <p14:tracePt t="148864" x="7394575" y="4371975"/>
          <p14:tracePt t="148871" x="7380288" y="4322763"/>
          <p14:tracePt t="148879" x="7329488" y="4186238"/>
          <p14:tracePt t="148888" x="7308850" y="4129088"/>
          <p14:tracePt t="148901" x="7215188" y="3957638"/>
          <p14:tracePt t="148917" x="7058025" y="3786188"/>
          <p14:tracePt t="148935" x="6815138" y="3586163"/>
          <p14:tracePt t="148951" x="6415088" y="3300413"/>
          <p14:tracePt t="148968" x="6243638" y="3194050"/>
          <p14:tracePt t="148984" x="6157913" y="3171825"/>
          <p14:tracePt t="149000" x="6129338" y="3165475"/>
          <p14:tracePt t="149017" x="6094413" y="3165475"/>
          <p14:tracePt t="149034" x="6057900" y="3165475"/>
          <p14:tracePt t="149050" x="6029325" y="3165475"/>
          <p14:tracePt t="149067" x="6008688" y="3165475"/>
          <p14:tracePt t="149084" x="6000750" y="3165475"/>
          <p14:tracePt t="149100" x="5994400" y="3165475"/>
          <p14:tracePt t="149117" x="5957888" y="3165475"/>
          <p14:tracePt t="149134" x="5922963" y="3122613"/>
          <p14:tracePt t="149150" x="5872163" y="3071813"/>
          <p14:tracePt t="149168" x="5837238" y="3043238"/>
          <p14:tracePt t="149184" x="5794375" y="3036888"/>
          <p14:tracePt t="149200" x="5737225" y="3014663"/>
          <p14:tracePt t="149216" x="5680075" y="3014663"/>
          <p14:tracePt t="149233" x="5614988" y="3014663"/>
          <p14:tracePt t="149250" x="5572125" y="3014663"/>
          <p14:tracePt t="149267" x="5522913" y="3036888"/>
          <p14:tracePt t="149284" x="5494338" y="3043238"/>
          <p14:tracePt t="149301" x="5465763" y="3079750"/>
          <p14:tracePt t="149316" x="5451475" y="3143250"/>
          <p14:tracePt t="149334" x="5451475" y="3214688"/>
          <p14:tracePt t="149350" x="5451475" y="3328988"/>
          <p14:tracePt t="149367" x="5451475" y="3394075"/>
          <p14:tracePt t="149383" x="5494338" y="3465513"/>
          <p14:tracePt t="149400" x="5586413" y="3557588"/>
          <p14:tracePt t="149416" x="5737225" y="3665538"/>
          <p14:tracePt t="149433" x="5865813" y="3779838"/>
          <p14:tracePt t="149449" x="5986463" y="3857625"/>
          <p14:tracePt t="149467" x="6022975" y="3900488"/>
          <p14:tracePt t="149483" x="6043613" y="3922713"/>
          <p14:tracePt t="149499" x="6043613" y="3943350"/>
          <p14:tracePt t="149516" x="6043613" y="3957638"/>
          <p14:tracePt t="149534" x="6043613" y="4000500"/>
          <p14:tracePt t="149549" x="6043613" y="4079875"/>
          <p14:tracePt t="149549" x="6043613" y="4129088"/>
          <p14:tracePt t="149568" x="6043613" y="4222750"/>
          <p14:tracePt t="149583" x="6015038" y="4294188"/>
          <p14:tracePt t="149599" x="5994400" y="4343400"/>
          <p14:tracePt t="149616" x="5994400" y="4351338"/>
          <p14:tracePt t="149632" x="5972175" y="4386263"/>
          <p14:tracePt t="149649" x="5957888" y="4429125"/>
          <p14:tracePt t="149667" x="5957888" y="4465638"/>
          <p14:tracePt t="149682" x="5943600" y="4508500"/>
          <p14:tracePt t="149699" x="5915025" y="4557713"/>
          <p14:tracePt t="149717" x="5908675" y="4586288"/>
          <p14:tracePt t="149732" x="5908675" y="4608513"/>
          <p14:tracePt t="149750" x="5908675" y="4643438"/>
          <p14:tracePt t="149766" x="5908675" y="4679950"/>
          <p14:tracePt t="149784" x="5908675" y="4694238"/>
          <p14:tracePt t="149799" x="5908675" y="4729163"/>
          <p14:tracePt t="149817" x="5908675" y="4765675"/>
          <p14:tracePt t="149832" x="5908675" y="4800600"/>
          <p14:tracePt t="149850" x="5908675" y="4814888"/>
          <p14:tracePt t="149866" x="5908675" y="4837113"/>
          <p14:tracePt t="149883" x="5915025" y="4857750"/>
          <p14:tracePt t="149899" x="5922963" y="4872038"/>
          <p14:tracePt t="149916" x="5937250" y="4886325"/>
          <p14:tracePt t="150072" x="5937250" y="4908550"/>
          <p14:tracePt t="150087" x="5937250" y="4914900"/>
          <p14:tracePt t="150103" x="5922963" y="4929188"/>
          <p14:tracePt t="150119" x="5915025" y="4937125"/>
          <p14:tracePt t="150127" x="5915025" y="4943475"/>
          <p14:tracePt t="150135" x="5908675" y="4951413"/>
          <p14:tracePt t="150175" x="5908675" y="4957763"/>
          <p14:tracePt t="150183" x="5894388" y="4965700"/>
          <p14:tracePt t="150183" x="5880100" y="4972050"/>
          <p14:tracePt t="150199" x="5851525" y="4972050"/>
          <p14:tracePt t="150216" x="5829300" y="4972050"/>
          <p14:tracePt t="150232" x="5786438" y="4972050"/>
          <p14:tracePt t="150249" x="5751513" y="4972050"/>
          <p14:tracePt t="150265" x="5722938" y="4972050"/>
          <p14:tracePt t="150283" x="5708650" y="4972050"/>
          <p14:tracePt t="150298" x="5672138" y="4972050"/>
          <p14:tracePt t="150316" x="5629275" y="4972050"/>
          <p14:tracePt t="150332" x="5608638" y="4972050"/>
          <p14:tracePt t="150349" x="5600700" y="4972050"/>
          <p14:tracePt t="150365" x="5594350" y="4972050"/>
          <p14:tracePt t="150381" x="5572125" y="4972050"/>
          <p14:tracePt t="150398" x="5565775" y="4972050"/>
          <p14:tracePt t="150487" x="5557838" y="4972050"/>
          <p14:tracePt t="150559" x="5551488" y="4972050"/>
          <p14:tracePt t="150575" x="5551488" y="4965700"/>
          <p14:tracePt t="150591" x="5551488" y="4957763"/>
          <p14:tracePt t="150599" x="5551488" y="4943475"/>
          <p14:tracePt t="150616" x="5543550" y="4922838"/>
          <p14:tracePt t="150616" x="5522913" y="4872038"/>
          <p14:tracePt t="150632" x="5514975" y="4829175"/>
          <p14:tracePt t="150649" x="5514975" y="4794250"/>
          <p14:tracePt t="150665" x="5514975" y="4772025"/>
          <p14:tracePt t="150682" x="5514975" y="4743450"/>
          <p14:tracePt t="150698" x="5514975" y="4700588"/>
          <p14:tracePt t="150715" x="5514975" y="4665663"/>
          <p14:tracePt t="150731" x="5514975" y="4651375"/>
          <p14:tracePt t="150749" x="5514975" y="4637088"/>
          <p14:tracePt t="150765" x="5514975" y="4622800"/>
          <p14:tracePt t="150782" x="5514975" y="4594225"/>
          <p14:tracePt t="150798" x="5514975" y="4551363"/>
          <p14:tracePt t="150815" x="5514975" y="4529138"/>
          <p14:tracePt t="150831" x="5537200" y="4486275"/>
          <p14:tracePt t="150848" x="5551488" y="4486275"/>
          <p14:tracePt t="150864" x="5565775" y="4479925"/>
          <p14:tracePt t="150881" x="5600700" y="4457700"/>
          <p14:tracePt t="150898" x="5629275" y="4451350"/>
          <p14:tracePt t="150915" x="5672138" y="4451350"/>
          <p14:tracePt t="150931" x="5729288" y="4451350"/>
          <p14:tracePt t="150948" x="5772150" y="4451350"/>
          <p14:tracePt t="150965" x="5815013" y="4451350"/>
          <p14:tracePt t="150982" x="5829300" y="4451350"/>
          <p14:tracePt t="150997" x="5851525" y="4451350"/>
          <p14:tracePt t="151015" x="5872163" y="4451350"/>
          <p14:tracePt t="151032" x="5886450" y="4451350"/>
          <p14:tracePt t="151119" x="5894388" y="4451350"/>
          <p14:tracePt t="151127" x="5900738" y="4451350"/>
          <p14:tracePt t="151142" x="5908675" y="4451350"/>
          <p14:tracePt t="151183" x="5915025" y="4451350"/>
          <p14:tracePt t="151191" x="5943600" y="4465638"/>
          <p14:tracePt t="151199" x="5951538" y="4471988"/>
          <p14:tracePt t="151207" x="5951538" y="4479925"/>
          <p14:tracePt t="151214" x="5994400" y="4529138"/>
          <p14:tracePt t="151231" x="6000750" y="4572000"/>
          <p14:tracePt t="151248" x="6029325" y="4614863"/>
          <p14:tracePt t="151264" x="6037263" y="4665663"/>
          <p14:tracePt t="151281" x="6043613" y="4686300"/>
          <p14:tracePt t="151297" x="6043613" y="4708525"/>
          <p14:tracePt t="151314" x="6043613" y="4714875"/>
          <p14:tracePt t="151330" x="6051550" y="4729163"/>
          <p14:tracePt t="151347" x="6057900" y="4743450"/>
          <p14:tracePt t="151363" x="6057900" y="4751388"/>
          <p14:tracePt t="151380" x="6057900" y="4779963"/>
          <p14:tracePt t="151397" x="6057900" y="4794250"/>
          <p14:tracePt t="151413" x="6043613" y="4814888"/>
          <p14:tracePt t="151430" x="6029325" y="4843463"/>
          <p14:tracePt t="151448" x="6015038" y="4865688"/>
          <p14:tracePt t="151463" x="5986463" y="4886325"/>
          <p14:tracePt t="151480" x="5965825" y="4914900"/>
          <p14:tracePt t="151497" x="5929313" y="4922838"/>
          <p14:tracePt t="151513" x="5872163" y="4951413"/>
          <p14:tracePt t="151531" x="5815013" y="4965700"/>
          <p14:tracePt t="151547" x="5743575" y="5000625"/>
          <p14:tracePt t="151564" x="5715000" y="5008563"/>
          <p14:tracePt t="151580" x="5672138" y="5014913"/>
          <p14:tracePt t="151598" x="5657850" y="5014913"/>
          <p14:tracePt t="151613" x="5637213" y="5014913"/>
          <p14:tracePt t="151630" x="5608638" y="5029200"/>
          <p14:tracePt t="151646" x="5586413" y="5029200"/>
          <p14:tracePt t="151664" x="5543550" y="5029200"/>
          <p14:tracePt t="151679" x="5500688" y="5029200"/>
          <p14:tracePt t="151697" x="5443538" y="5029200"/>
          <p14:tracePt t="151713" x="5400675" y="5029200"/>
          <p14:tracePt t="151730" x="5380038" y="5022850"/>
          <p14:tracePt t="151746" x="5329238" y="5008563"/>
          <p14:tracePt t="151763" x="5308600" y="5000625"/>
          <p14:tracePt t="151779" x="5294313" y="4986338"/>
          <p14:tracePt t="151797" x="5280025" y="4979988"/>
          <p14:tracePt t="151813" x="5229225" y="4937125"/>
          <p14:tracePt t="151829" x="5194300" y="4865688"/>
          <p14:tracePt t="151846" x="5143500" y="4808538"/>
          <p14:tracePt t="151864" x="5129213" y="4794250"/>
          <p14:tracePt t="151879" x="5122863" y="4779963"/>
          <p14:tracePt t="151897" x="5122863" y="4743450"/>
          <p14:tracePt t="151913" x="5122863" y="4700588"/>
          <p14:tracePt t="151930" x="5122863" y="4637088"/>
          <p14:tracePt t="151946" x="5122863" y="4557713"/>
          <p14:tracePt t="151963" x="5122863" y="4514850"/>
          <p14:tracePt t="151979" x="5122863" y="4471988"/>
          <p14:tracePt t="151997" x="5122863" y="4457700"/>
          <p14:tracePt t="152013" x="5143500" y="4422775"/>
          <p14:tracePt t="152030" x="5151438" y="4414838"/>
          <p14:tracePt t="152046" x="5200650" y="4351338"/>
          <p14:tracePt t="152064" x="5214938" y="4337050"/>
          <p14:tracePt t="152080" x="5251450" y="4300538"/>
          <p14:tracePt t="152097" x="5272088" y="4286250"/>
          <p14:tracePt t="152112" x="5308600" y="4257675"/>
          <p14:tracePt t="152130" x="5365750" y="4229100"/>
          <p14:tracePt t="152145" x="5422900" y="4200525"/>
          <p14:tracePt t="152163" x="5465763" y="4194175"/>
          <p14:tracePt t="152179" x="5508625" y="4194175"/>
          <p14:tracePt t="152196" x="5557838" y="4186238"/>
          <p14:tracePt t="152212" x="5600700" y="4186238"/>
          <p14:tracePt t="152229" x="5657850" y="4186238"/>
          <p14:tracePt t="152246" x="5729288" y="4186238"/>
          <p14:tracePt t="152246" x="5751513" y="4186238"/>
          <p14:tracePt t="152263" x="5822950" y="4186238"/>
          <p14:tracePt t="152280" x="5857875" y="4186238"/>
          <p14:tracePt t="152297" x="5900738" y="4186238"/>
          <p14:tracePt t="152313" x="5922963" y="4186238"/>
          <p14:tracePt t="152330" x="5986463" y="4208463"/>
          <p14:tracePt t="152345" x="6029325" y="4229100"/>
          <p14:tracePt t="152363" x="6072188" y="4237038"/>
          <p14:tracePt t="152379" x="6108700" y="4265613"/>
          <p14:tracePt t="152396" x="6129338" y="4271963"/>
          <p14:tracePt t="152412" x="6151563" y="4279900"/>
          <p14:tracePt t="152429" x="6180138" y="4314825"/>
          <p14:tracePt t="152445" x="6200775" y="4337050"/>
          <p14:tracePt t="152445" x="6200775" y="4343400"/>
          <p14:tracePt t="152463" x="6200775" y="4386263"/>
          <p14:tracePt t="152478" x="6200775" y="4437063"/>
          <p14:tracePt t="152496" x="6200775" y="4529138"/>
          <p14:tracePt t="152512" x="6200775" y="4586288"/>
          <p14:tracePt t="152530" x="6200775" y="4629150"/>
          <p14:tracePt t="152545" x="6200775" y="4665663"/>
          <p14:tracePt t="152562" x="6215063" y="4694238"/>
          <p14:tracePt t="152578" x="6215063" y="4708525"/>
          <p14:tracePt t="152596" x="6215063" y="4751388"/>
          <p14:tracePt t="152612" x="6200775" y="4779963"/>
          <p14:tracePt t="152629" x="6143625" y="4837113"/>
          <p14:tracePt t="152645" x="6057900" y="4872038"/>
          <p14:tracePt t="152663" x="6037263" y="4886325"/>
          <p14:tracePt t="152679" x="5994400" y="4900613"/>
          <p14:tracePt t="152695" x="5951538" y="4929188"/>
          <p14:tracePt t="152711" x="5915025" y="4937125"/>
          <p14:tracePt t="152729" x="5851525" y="4965700"/>
          <p14:tracePt t="152745" x="5794375" y="4972050"/>
          <p14:tracePt t="152762" x="5765800" y="4972050"/>
          <p14:tracePt t="152778" x="5751513" y="4972050"/>
          <p14:tracePt t="152795" x="5715000" y="4972050"/>
          <p14:tracePt t="152811" x="5665788" y="4965700"/>
          <p14:tracePt t="152829" x="5586413" y="4943475"/>
          <p14:tracePt t="152844" x="5529263" y="4922838"/>
          <p14:tracePt t="152862" x="5494338" y="4922838"/>
          <p14:tracePt t="152878" x="5437188" y="4922838"/>
          <p14:tracePt t="152896" x="5365750" y="4922838"/>
          <p14:tracePt t="152912" x="5322888" y="4922838"/>
          <p14:tracePt t="152928" x="5280025" y="4922838"/>
          <p14:tracePt t="152945" x="5265738" y="4922838"/>
          <p14:tracePt t="152961" x="5222875" y="4914900"/>
          <p14:tracePt t="152978" x="5157788" y="4894263"/>
          <p14:tracePt t="152995" x="5072063" y="4865688"/>
          <p14:tracePt t="153011" x="5043488" y="4857750"/>
          <p14:tracePt t="153029" x="5037138" y="4851400"/>
          <p14:tracePt t="153045" x="5029200" y="4843463"/>
          <p14:tracePt t="153061" x="5022850" y="4822825"/>
          <p14:tracePt t="153078" x="5000625" y="4786313"/>
          <p14:tracePt t="153095" x="5000625" y="4751388"/>
          <p14:tracePt t="153111" x="4994275" y="4708525"/>
          <p14:tracePt t="153127" x="4994275" y="4672013"/>
          <p14:tracePt t="153144" x="4994275" y="4651375"/>
          <p14:tracePt t="153161" x="4986338" y="4608513"/>
          <p14:tracePt t="153177" x="4972050" y="4572000"/>
          <p14:tracePt t="153194" x="4957763" y="4543425"/>
          <p14:tracePt t="153211" x="4943475" y="4529138"/>
          <p14:tracePt t="153228" x="4914900" y="4494213"/>
          <p14:tracePt t="153244" x="4908550" y="4494213"/>
          <p14:tracePt t="153261" x="4900613" y="4486275"/>
          <p14:tracePt t="153277" x="4879975" y="4486275"/>
          <p14:tracePt t="153295" x="4865688" y="4486275"/>
          <p14:tracePt t="153310" x="4837113" y="4479925"/>
          <p14:tracePt t="153328" x="4829175" y="4479925"/>
          <p14:tracePt t="153344" x="4800600" y="4479925"/>
          <p14:tracePt t="153361" x="4794250" y="4479925"/>
          <p14:tracePt t="153377" x="4772025" y="4479925"/>
          <p14:tracePt t="153395" x="4751388" y="4494213"/>
          <p14:tracePt t="153410" x="4737100" y="4508500"/>
          <p14:tracePt t="153427" x="4722813" y="4537075"/>
          <p14:tracePt t="153444" x="4708525" y="4565650"/>
          <p14:tracePt t="153460" x="4686300" y="4594225"/>
          <p14:tracePt t="153477" x="4665663" y="4629150"/>
          <p14:tracePt t="153493" x="4629150" y="4686300"/>
          <p14:tracePt t="153510" x="4579938" y="4729163"/>
          <p14:tracePt t="153559" x="4572000" y="4737100"/>
          <p14:tracePt t="153567" x="4572000" y="4743450"/>
          <p14:tracePt t="153575" x="4572000" y="4751388"/>
          <p14:tracePt t="153579" x="4572000" y="4765675"/>
          <p14:tracePt t="153594" x="4572000" y="4779963"/>
          <p14:tracePt t="153611" x="4572000" y="4800600"/>
          <p14:tracePt t="153627" x="4572000" y="4822825"/>
          <p14:tracePt t="153644" x="4572000" y="4837113"/>
          <p14:tracePt t="153660" x="4572000" y="4851400"/>
          <p14:tracePt t="153677" x="4586288" y="4865688"/>
          <p14:tracePt t="153693" x="4594225" y="4872038"/>
          <p14:tracePt t="153711" x="4622800" y="4886325"/>
          <p14:tracePt t="153727" x="4629150" y="4886325"/>
          <p14:tracePt t="153744" x="4637088" y="4894263"/>
          <p14:tracePt t="153760" x="4643438" y="4908550"/>
          <p14:tracePt t="153778" x="4651375" y="4914900"/>
          <p14:tracePt t="153793" x="4657725" y="4922838"/>
          <p14:tracePt t="153831" x="4665663" y="4929188"/>
          <p14:tracePt t="153887" x="4672013" y="4937125"/>
          <p14:tracePt t="153927" x="4694238" y="4937125"/>
          <p14:tracePt t="153935" x="4708525" y="4937125"/>
          <p14:tracePt t="153940" x="4737100" y="4937125"/>
          <p14:tracePt t="153943" x="4751388" y="4937125"/>
          <p14:tracePt t="153960" x="4772025" y="4937125"/>
          <p14:tracePt t="153977" x="4779963" y="4937125"/>
          <p14:tracePt t="153993" x="4786313" y="4937125"/>
          <p14:tracePt t="154011" x="4794250" y="4937125"/>
          <p14:tracePt t="154027" x="4814888" y="4943475"/>
          <p14:tracePt t="154044" x="4829175" y="4943475"/>
          <p14:tracePt t="154059" x="4851400" y="4943475"/>
          <p14:tracePt t="154077" x="4865688" y="4943475"/>
          <p14:tracePt t="154093" x="4886325" y="4943475"/>
          <p14:tracePt t="154110" x="4894263" y="4943475"/>
          <p14:tracePt t="154126" x="4937125" y="4937125"/>
          <p14:tracePt t="154144" x="4957763" y="4929188"/>
          <p14:tracePt t="154159" x="4979988" y="4922838"/>
          <p14:tracePt t="154176" x="4994275" y="4908550"/>
          <p14:tracePt t="154193" x="4994275" y="4900613"/>
          <p14:tracePt t="154210" x="5008563" y="4879975"/>
          <p14:tracePt t="154226" x="5014913" y="4851400"/>
          <p14:tracePt t="154243" x="5014913" y="4822825"/>
          <p14:tracePt t="154259" x="5014913" y="4808538"/>
          <p14:tracePt t="154276" x="5022850" y="4772025"/>
          <p14:tracePt t="154292" x="5029200" y="4729163"/>
          <p14:tracePt t="154309" x="5051425" y="4679950"/>
          <p14:tracePt t="154326" x="5057775" y="4643438"/>
          <p14:tracePt t="154344" x="5065713" y="4614863"/>
          <p14:tracePt t="154399" x="5065713" y="4608513"/>
          <p14:tracePt t="154407" x="5065713" y="4600575"/>
          <p14:tracePt t="154415" x="5065713" y="4586288"/>
          <p14:tracePt t="154423" x="5065713" y="4572000"/>
          <p14:tracePt t="154431" x="5043488" y="4543425"/>
          <p14:tracePt t="154442" x="5014913" y="4522788"/>
          <p14:tracePt t="154459" x="4994275" y="4514850"/>
          <p14:tracePt t="154476" x="4951413" y="4494213"/>
          <p14:tracePt t="154492" x="4894263" y="4471988"/>
          <p14:tracePt t="154509" x="4851400" y="4443413"/>
          <p14:tracePt t="154526" x="4829175" y="4437063"/>
          <p14:tracePt t="154526" x="4822825" y="4437063"/>
          <p14:tracePt t="154543" x="4808538" y="4429125"/>
          <p14:tracePt t="154591" x="4800600" y="4429125"/>
          <p14:tracePt t="154607" x="4794250" y="4429125"/>
          <p14:tracePt t="154615" x="4765675" y="4429125"/>
          <p14:tracePt t="154623" x="4757738" y="4429125"/>
          <p14:tracePt t="154630" x="4743450" y="4429125"/>
          <p14:tracePt t="154642" x="4729163" y="4451350"/>
          <p14:tracePt t="154659" x="4722813" y="4457700"/>
          <p14:tracePt t="154675" x="4714875" y="4465638"/>
          <p14:tracePt t="154692" x="4714875" y="4479925"/>
          <p14:tracePt t="154709" x="4714875" y="4514850"/>
          <p14:tracePt t="154725" x="4714875" y="4557713"/>
          <p14:tracePt t="154725" x="4714875" y="4572000"/>
          <p14:tracePt t="154743" x="4714875" y="4608513"/>
          <p14:tracePt t="154760" x="4714875" y="4637088"/>
          <p14:tracePt t="154776" x="4714875" y="4686300"/>
          <p14:tracePt t="154792" x="4722813" y="4729163"/>
          <p14:tracePt t="154809" x="4737100" y="4751388"/>
          <p14:tracePt t="154825" x="4751388" y="4779963"/>
          <p14:tracePt t="154842" x="4765675" y="4794250"/>
          <p14:tracePt t="154858" x="4800600" y="4814888"/>
          <p14:tracePt t="154876" x="4814888" y="4829175"/>
          <p14:tracePt t="154892" x="4822825" y="4829175"/>
          <p14:tracePt t="154909" x="4843463" y="4837113"/>
          <p14:tracePt t="154925" x="4851400" y="4843463"/>
          <p14:tracePt t="154942" x="4914900" y="4857750"/>
          <p14:tracePt t="154959" x="4951413" y="4865688"/>
          <p14:tracePt t="154976" x="5008563" y="4865688"/>
          <p14:tracePt t="154991" x="5051425" y="4865688"/>
          <p14:tracePt t="155008" x="5100638" y="4865688"/>
          <p14:tracePt t="155026" x="5137150" y="4865688"/>
          <p14:tracePt t="155041" x="5172075" y="4857750"/>
          <p14:tracePt t="155058" x="5186363" y="4851400"/>
          <p14:tracePt t="155075" x="5208588" y="4843463"/>
          <p14:tracePt t="155092" x="5237163" y="4808538"/>
          <p14:tracePt t="155108" x="5280025" y="4737100"/>
          <p14:tracePt t="155125" x="5286375" y="4679950"/>
          <p14:tracePt t="155142" x="5294313" y="4637088"/>
          <p14:tracePt t="155158" x="5294313" y="4572000"/>
          <p14:tracePt t="155176" x="5294313" y="4543425"/>
          <p14:tracePt t="155191" x="5294313" y="4537075"/>
          <p14:tracePt t="155208" x="5280025" y="4522788"/>
          <p14:tracePt t="155225" x="5272088" y="4514850"/>
          <p14:tracePt t="155279" x="5237163" y="4514850"/>
          <p14:tracePt t="155287" x="5200650" y="4514850"/>
          <p14:tracePt t="155293" x="5151438" y="4514850"/>
          <p14:tracePt t="155299" x="5122863" y="4514850"/>
          <p14:tracePt t="155308" x="5043488" y="4514850"/>
          <p14:tracePt t="155324" x="5000625" y="4522788"/>
          <p14:tracePt t="155341" x="4979988" y="4543425"/>
          <p14:tracePt t="155358" x="4957763" y="4557713"/>
          <p14:tracePt t="155374" x="4951413" y="4579938"/>
          <p14:tracePt t="155391" x="4943475" y="4594225"/>
          <p14:tracePt t="155409" x="4943475" y="4622800"/>
          <p14:tracePt t="155424" x="4943475" y="4657725"/>
          <p14:tracePt t="155442" x="4943475" y="4700588"/>
          <p14:tracePt t="155459" x="4943475" y="4722813"/>
          <p14:tracePt t="155474" x="4957763" y="4757738"/>
          <p14:tracePt t="155492" x="4965700" y="4765675"/>
          <p14:tracePt t="155507" x="4979988" y="4779963"/>
          <p14:tracePt t="155526" x="4979988" y="4794250"/>
          <p14:tracePt t="155541" x="5000625" y="4800600"/>
          <p14:tracePt t="155558" x="5029200" y="4808538"/>
          <p14:tracePt t="155574" x="5065713" y="4837113"/>
          <p14:tracePt t="155591" x="5080000" y="4843463"/>
          <p14:tracePt t="155607" x="5094288" y="4843463"/>
          <p14:tracePt t="155625" x="5100638" y="4851400"/>
          <p14:tracePt t="155663" x="5108575" y="4851400"/>
          <p14:tracePt t="155775" x="5114925" y="4851400"/>
          <p14:tracePt t="155807" x="5122863" y="4851400"/>
          <p14:tracePt t="155839" x="5129213" y="4857750"/>
          <p14:tracePt t="155847" x="5137150" y="4865688"/>
          <p14:tracePt t="155919" x="5143500" y="4872038"/>
          <p14:tracePt t="155999" x="5151438" y="4872038"/>
          <p14:tracePt t="159119" x="5151438" y="4879975"/>
          <p14:tracePt t="159127" x="5143500" y="4886325"/>
          <p14:tracePt t="159137" x="5143500" y="4894263"/>
          <p14:tracePt t="159143" x="5114925" y="4929188"/>
          <p14:tracePt t="159154" x="5100638" y="4937125"/>
          <p14:tracePt t="159169" x="5086350" y="4951413"/>
          <p14:tracePt t="159185" x="5080000" y="4951413"/>
          <p14:tracePt t="159203" x="5072063" y="4951413"/>
          <p14:tracePt t="159219" x="5037138" y="4951413"/>
          <p14:tracePt t="159235" x="4979988" y="4951413"/>
          <p14:tracePt t="159252" x="4908550" y="4951413"/>
          <p14:tracePt t="159268" x="4865688" y="4951413"/>
          <p14:tracePt t="159285" x="4857750" y="4951413"/>
          <p14:tracePt t="159285" x="4851400" y="4951413"/>
          <p14:tracePt t="159303" x="4843463" y="4951413"/>
          <p14:tracePt t="159318" x="4814888" y="4943475"/>
          <p14:tracePt t="159336" x="4800600" y="4929188"/>
          <p14:tracePt t="159353" x="4765675" y="4900613"/>
          <p14:tracePt t="159369" x="4729163" y="4879975"/>
          <p14:tracePt t="159386" x="4714875" y="4865688"/>
          <p14:tracePt t="159402" x="4700588" y="4857750"/>
          <p14:tracePt t="159420" x="4686300" y="4829175"/>
          <p14:tracePt t="159435" x="4679950" y="4800600"/>
          <p14:tracePt t="159453" x="4657725" y="4751388"/>
          <p14:tracePt t="159468" x="4657725" y="4708525"/>
          <p14:tracePt t="159486" x="4657725" y="4679950"/>
          <p14:tracePt t="159502" x="4672013" y="4600575"/>
          <p14:tracePt t="159520" x="4686300" y="4572000"/>
          <p14:tracePt t="159536" x="4700588" y="4551363"/>
          <p14:tracePt t="159552" x="4722813" y="4514850"/>
          <p14:tracePt t="159568" x="4743450" y="4486275"/>
          <p14:tracePt t="159585" x="4751388" y="4465638"/>
          <p14:tracePt t="159601" x="4779963" y="4443413"/>
          <p14:tracePt t="159619" x="4786313" y="4437063"/>
          <p14:tracePt t="159635" x="4814888" y="4429125"/>
          <p14:tracePt t="159652" x="4829175" y="4429125"/>
          <p14:tracePt t="159668" x="4857750" y="4422775"/>
          <p14:tracePt t="159685" x="4872038" y="4422775"/>
          <p14:tracePt t="159702" x="4900613" y="4408488"/>
          <p14:tracePt t="159719" x="4908550" y="4408488"/>
          <p14:tracePt t="159735" x="4929188" y="4408488"/>
          <p14:tracePt t="159752" x="4951413" y="4408488"/>
          <p14:tracePt t="159768" x="4972050" y="4408488"/>
          <p14:tracePt t="159785" x="4986338" y="4408488"/>
          <p14:tracePt t="159801" x="5022850" y="4408488"/>
          <p14:tracePt t="159819" x="5051425" y="4408488"/>
          <p14:tracePt t="159835" x="5086350" y="4408488"/>
          <p14:tracePt t="159852" x="5114925" y="4408488"/>
          <p14:tracePt t="159868" x="5129213" y="4414838"/>
          <p14:tracePt t="159885" x="5143500" y="4422775"/>
          <p14:tracePt t="159951" x="5172075" y="4422775"/>
          <p14:tracePt t="159959" x="5180013" y="4429125"/>
          <p14:tracePt t="159967" x="5186363" y="4437063"/>
          <p14:tracePt t="159975" x="5200650" y="4451350"/>
          <p14:tracePt t="159984" x="5208588" y="4457700"/>
          <p14:tracePt t="160001" x="5214938" y="4471988"/>
          <p14:tracePt t="160018" x="5229225" y="4486275"/>
          <p14:tracePt t="160034" x="5237163" y="4514850"/>
          <p14:tracePt t="160052" x="5243513" y="4522788"/>
          <p14:tracePt t="160068" x="5265738" y="4537075"/>
          <p14:tracePt t="160085" x="5286375" y="4572000"/>
          <p14:tracePt t="160101" x="5294313" y="4579938"/>
          <p14:tracePt t="160117" x="5308600" y="4614863"/>
          <p14:tracePt t="160135" x="5329238" y="4629150"/>
          <p14:tracePt t="160151" x="5337175" y="4637088"/>
          <p14:tracePt t="160167" x="5343525" y="4651375"/>
          <p14:tracePt t="160185" x="5351463" y="4700588"/>
          <p14:tracePt t="160231" x="5351463" y="4714875"/>
          <p14:tracePt t="160244" x="5372100" y="4743450"/>
          <p14:tracePt t="160245" x="5372100" y="4757738"/>
          <p14:tracePt t="160251" x="5372100" y="4772025"/>
          <p14:tracePt t="160268" x="5372100" y="4779963"/>
          <p14:tracePt t="160285" x="5372100" y="4800600"/>
          <p14:tracePt t="160300" x="5372100" y="4808538"/>
          <p14:tracePt t="160318" x="5372100" y="4814888"/>
          <p14:tracePt t="160359" x="5372100" y="4822825"/>
          <p14:tracePt t="160367" x="5365750" y="4843463"/>
          <p14:tracePt t="160375" x="5357813" y="4865688"/>
          <p14:tracePt t="160384" x="5337175" y="4879975"/>
          <p14:tracePt t="160400" x="5322888" y="4908550"/>
          <p14:tracePt t="160418" x="5294313" y="4943475"/>
          <p14:tracePt t="160488" x="5294313" y="4951413"/>
          <p14:tracePt t="160495" x="5294313" y="4965700"/>
          <p14:tracePt t="160511" x="5286375" y="4986338"/>
          <p14:tracePt t="160527" x="5280025" y="4986338"/>
          <p14:tracePt t="160535" x="5272088" y="4986338"/>
          <p14:tracePt t="160540" x="5257800" y="4986338"/>
          <p14:tracePt t="160550" x="5243513" y="4994275"/>
          <p14:tracePt t="160567" x="5222875" y="4994275"/>
          <p14:tracePt t="160584" x="5200650" y="5000625"/>
          <p14:tracePt t="160600" x="5157788" y="5022850"/>
          <p14:tracePt t="160617" x="5151438" y="5022850"/>
          <p14:tracePt t="160633" x="5129213" y="5029200"/>
          <p14:tracePt t="160687" x="5122863" y="5029200"/>
          <p14:tracePt t="160695" x="5114925" y="5029200"/>
          <p14:tracePt t="160703" x="5100638" y="5029200"/>
          <p14:tracePt t="160719" x="5094288" y="5029200"/>
          <p14:tracePt t="160767" x="5086350" y="5022850"/>
          <p14:tracePt t="160991" x="5094288" y="5022850"/>
          <p14:tracePt t="160998" x="5100638" y="5022850"/>
          <p14:tracePt t="161004" x="5129213" y="5008563"/>
          <p14:tracePt t="161016" x="5186363" y="4979988"/>
          <p14:tracePt t="161033" x="5257800" y="4972050"/>
          <p14:tracePt t="161049" x="5314950" y="4965700"/>
          <p14:tracePt t="161066" x="5400675" y="4951413"/>
          <p14:tracePt t="161083" x="5472113" y="4937125"/>
          <p14:tracePt t="161099" x="5565775" y="4922838"/>
          <p14:tracePt t="161116" x="5665788" y="4922838"/>
          <p14:tracePt t="161133" x="5722938" y="4922838"/>
          <p14:tracePt t="161149" x="5757863" y="4922838"/>
          <p14:tracePt t="161166" x="5765800" y="4914900"/>
          <p14:tracePt t="161183" x="5772150" y="4914900"/>
          <p14:tracePt t="161200" x="5794375" y="4908550"/>
          <p14:tracePt t="161216" x="5822950" y="4894263"/>
          <p14:tracePt t="161233" x="5837238" y="4886325"/>
          <p14:tracePt t="161250" x="5851525" y="4886325"/>
          <p14:tracePt t="161267" x="5872163" y="4886325"/>
          <p14:tracePt t="161282" x="5886450" y="4879975"/>
          <p14:tracePt t="161300" x="5937250" y="4857750"/>
          <p14:tracePt t="161316" x="5957888" y="4843463"/>
          <p14:tracePt t="161334" x="5972175" y="4829175"/>
          <p14:tracePt t="161349" x="5994400" y="4800600"/>
          <p14:tracePt t="161349" x="6000750" y="4794250"/>
          <p14:tracePt t="161383" x="6015038" y="4779963"/>
          <p14:tracePt t="161383" x="6022975" y="4765675"/>
          <p14:tracePt t="161400" x="6022975" y="4743450"/>
          <p14:tracePt t="161415" x="6037263" y="4722813"/>
          <p14:tracePt t="161433" x="6037263" y="4694238"/>
          <p14:tracePt t="161449" x="6037263" y="4679950"/>
          <p14:tracePt t="161465" x="6037263" y="4637088"/>
          <p14:tracePt t="161482" x="6037263" y="4614863"/>
          <p14:tracePt t="161500" x="6029325" y="4600575"/>
          <p14:tracePt t="161515" x="6015038" y="4572000"/>
          <p14:tracePt t="161533" x="6000750" y="4565650"/>
          <p14:tracePt t="161549" x="5972175" y="4565650"/>
          <p14:tracePt t="161566" x="5957888" y="4557713"/>
          <p14:tracePt t="161583" x="5908675" y="4537075"/>
          <p14:tracePt t="161600" x="5880100" y="4522788"/>
          <p14:tracePt t="161615" x="5837238" y="4514850"/>
          <p14:tracePt t="161633" x="5822950" y="4514850"/>
          <p14:tracePt t="161649" x="5800725" y="4514850"/>
          <p14:tracePt t="161667" x="5794375" y="4514850"/>
          <p14:tracePt t="161682" x="5765800" y="4514850"/>
          <p14:tracePt t="161700" x="5757863" y="4514850"/>
          <p14:tracePt t="161715" x="5729288" y="4514850"/>
          <p14:tracePt t="161732" x="5708650" y="4514850"/>
          <p14:tracePt t="161749" x="5700713" y="4514850"/>
          <p14:tracePt t="161766" x="5680075" y="4514850"/>
          <p14:tracePt t="161782" x="5665788" y="4514850"/>
          <p14:tracePt t="161799" x="5651500" y="4514850"/>
          <p14:tracePt t="161815" x="5629275" y="4514850"/>
          <p14:tracePt t="161833" x="5622925" y="4529138"/>
          <p14:tracePt t="161848" x="5594350" y="4543425"/>
          <p14:tracePt t="161866" x="5580063" y="4557713"/>
          <p14:tracePt t="161882" x="5565775" y="4572000"/>
          <p14:tracePt t="161899" x="5557838" y="4579938"/>
          <p14:tracePt t="161915" x="5537200" y="4600575"/>
          <p14:tracePt t="161932" x="5522913" y="4614863"/>
          <p14:tracePt t="161949" x="5514975" y="4629150"/>
          <p14:tracePt t="161966" x="5508625" y="4651375"/>
          <p14:tracePt t="161981" x="5486400" y="4672013"/>
          <p14:tracePt t="161999" x="5486400" y="4679950"/>
          <p14:tracePt t="162016" x="5472113" y="4700588"/>
          <p14:tracePt t="162032" x="5472113" y="4708525"/>
          <p14:tracePt t="162048" x="5472113" y="4722813"/>
          <p14:tracePt t="162066" x="5472113" y="4729163"/>
          <p14:tracePt t="162082" x="5465763" y="4751388"/>
          <p14:tracePt t="162099" x="5465763" y="4757738"/>
          <p14:tracePt t="162115" x="5465763" y="4786313"/>
          <p14:tracePt t="162132" x="5465763" y="4800600"/>
          <p14:tracePt t="162148" x="5465763" y="4829175"/>
          <p14:tracePt t="162165" x="5465763" y="4851400"/>
          <p14:tracePt t="162181" x="5465763" y="4865688"/>
          <p14:tracePt t="162181" x="5472113" y="4879975"/>
          <p14:tracePt t="162199" x="5494338" y="4894263"/>
          <p14:tracePt t="162215" x="5500688" y="4908550"/>
          <p14:tracePt t="162232" x="5522913" y="4929188"/>
          <p14:tracePt t="162248" x="5522913" y="4937125"/>
          <p14:tracePt t="162265" x="5529263" y="4943475"/>
          <p14:tracePt t="162311" x="5537200" y="4943475"/>
          <p14:tracePt t="162343" x="5551488" y="4943475"/>
          <p14:tracePt t="162351" x="5557838" y="4943475"/>
          <p14:tracePt t="162355" x="5565775" y="4951413"/>
          <p14:tracePt t="162364" x="5586413" y="4965700"/>
          <p14:tracePt t="162407" x="5594350" y="4965700"/>
          <p14:tracePt t="162423" x="5600700" y="4965700"/>
          <p14:tracePt t="162455" x="5614988" y="4965700"/>
          <p14:tracePt t="162463" x="5629275" y="4965700"/>
          <p14:tracePt t="162483" x="5637213" y="4965700"/>
          <p14:tracePt t="162483" x="5643563" y="4965700"/>
          <p14:tracePt t="162488" x="5651500" y="4965700"/>
          <p14:tracePt t="162497" x="5672138" y="4965700"/>
          <p14:tracePt t="162514" x="5694363" y="4965700"/>
          <p14:tracePt t="162532" x="5715000" y="4965700"/>
          <p14:tracePt t="162547" x="5729288" y="4965700"/>
          <p14:tracePt t="162565" x="5743575" y="4965700"/>
          <p14:tracePt t="162581" x="5757863" y="4965700"/>
          <p14:tracePt t="162598" x="5794375" y="4965700"/>
          <p14:tracePt t="162614" x="5837238" y="4965700"/>
          <p14:tracePt t="162632" x="5843588" y="4957763"/>
          <p14:tracePt t="162647" x="5851525" y="4951413"/>
          <p14:tracePt t="162664" x="5857875" y="4943475"/>
          <p14:tracePt t="162681" x="5872163" y="4929188"/>
          <p14:tracePt t="162697" x="5894388" y="4900613"/>
          <p14:tracePt t="162735" x="5894388" y="4894263"/>
          <p14:tracePt t="162747" x="5894388" y="4872038"/>
          <p14:tracePt t="162750" x="5894388" y="4857750"/>
          <p14:tracePt t="162764" x="5894388" y="4837113"/>
          <p14:tracePt t="162780" x="5894388" y="4822825"/>
          <p14:tracePt t="162797" x="5894388" y="4786313"/>
          <p14:tracePt t="162814" x="5894388" y="4751388"/>
          <p14:tracePt t="162831" x="5880100" y="4708525"/>
          <p14:tracePt t="162847" x="5865813" y="4679950"/>
          <p14:tracePt t="162864" x="5837238" y="4643438"/>
          <p14:tracePt t="162880" x="5808663" y="4622800"/>
          <p14:tracePt t="162897" x="5765800" y="4579938"/>
          <p14:tracePt t="162914" x="5737225" y="4565650"/>
          <p14:tracePt t="162930" x="5700713" y="4543425"/>
          <p14:tracePt t="162946" x="5680075" y="4522788"/>
          <p14:tracePt t="162963" x="5614988" y="4486275"/>
          <p14:tracePt t="162980" x="5600700" y="4479925"/>
          <p14:tracePt t="162997" x="5586413" y="4479925"/>
          <p14:tracePt t="163013" x="5580063" y="4479925"/>
          <p14:tracePt t="163013" x="5572125" y="4479925"/>
          <p14:tracePt t="163031" x="5557838" y="4479925"/>
          <p14:tracePt t="163047" x="5537200" y="4479925"/>
          <p14:tracePt t="163063" x="5494338" y="4479925"/>
          <p14:tracePt t="163080" x="5451475" y="4479925"/>
          <p14:tracePt t="163097" x="5414963" y="4486275"/>
          <p14:tracePt t="163113" x="5400675" y="4494213"/>
          <p14:tracePt t="163159" x="5394325" y="4500563"/>
          <p14:tracePt t="163167" x="5380038" y="4508500"/>
          <p14:tracePt t="163183" x="5351463" y="4529138"/>
          <p14:tracePt t="163183" x="5351463" y="4537075"/>
          <p14:tracePt t="163196" x="5322888" y="4579938"/>
          <p14:tracePt t="163214" x="5314950" y="4622800"/>
          <p14:tracePt t="163229" x="5314950" y="4665663"/>
          <p14:tracePt t="163248" x="5314950" y="4714875"/>
          <p14:tracePt t="163263" x="5343525" y="4757738"/>
          <p14:tracePt t="163280" x="5380038" y="4800600"/>
          <p14:tracePt t="163297" x="5400675" y="4851400"/>
          <p14:tracePt t="163314" x="5422900" y="4879975"/>
          <p14:tracePt t="163330" x="5437188" y="4908550"/>
          <p14:tracePt t="163347" x="5443538" y="4922838"/>
          <p14:tracePt t="163363" x="5457825" y="4929188"/>
          <p14:tracePt t="163407" x="5465763" y="4937125"/>
          <p14:tracePt t="163411" x="5480050" y="4937125"/>
          <p14:tracePt t="163415" x="5500688" y="4943475"/>
          <p14:tracePt t="163463" x="5508625" y="4943475"/>
          <p14:tracePt t="163477" x="5522913" y="4943475"/>
          <p14:tracePt t="163481" x="5543550" y="4957763"/>
          <p14:tracePt t="163496" x="5580063" y="4972050"/>
          <p14:tracePt t="163514" x="5586413" y="4972050"/>
          <p14:tracePt t="163530" x="5600700" y="4972050"/>
          <p14:tracePt t="163547" x="5629275" y="4972050"/>
          <p14:tracePt t="163563" x="5651500" y="4972050"/>
          <p14:tracePt t="163580" x="5672138" y="4972050"/>
          <p14:tracePt t="163596" x="5694363" y="4957763"/>
          <p14:tracePt t="163639" x="5694363" y="4937125"/>
          <p14:tracePt t="163655" x="5694363" y="4929188"/>
          <p14:tracePt t="163671" x="5700713" y="4922838"/>
          <p14:tracePt t="163735" x="5708650" y="4914900"/>
          <p14:tracePt t="163751" x="5715000" y="4908550"/>
          <p14:tracePt t="163783" x="5715000" y="4900613"/>
          <p14:tracePt t="163792" x="5729288" y="4894263"/>
          <p14:tracePt t="163801" x="5751513" y="4886325"/>
          <p14:tracePt t="163823" x="5765800" y="4879975"/>
          <p14:tracePt t="163831" x="5772150" y="4872038"/>
          <p14:tracePt t="163847" x="5780088" y="4872038"/>
          <p14:tracePt t="163862" x="5786438" y="4865688"/>
          <p14:tracePt t="163863" x="5794375" y="4857750"/>
          <p14:tracePt t="163903" x="5800725" y="4851400"/>
          <p14:tracePt t="163935" x="5808663" y="4851400"/>
          <p14:tracePt t="164743" x="5815013" y="4837113"/>
          <p14:tracePt t="164751" x="5815013" y="4794250"/>
          <p14:tracePt t="164762" x="5815013" y="4757738"/>
          <p14:tracePt t="164764" x="5800725" y="4665663"/>
          <p14:tracePt t="164777" x="5794375" y="4551363"/>
          <p14:tracePt t="164794" x="5794375" y="4451350"/>
          <p14:tracePt t="164811" x="5794375" y="4343400"/>
          <p14:tracePt t="164828" x="5794375" y="4251325"/>
          <p14:tracePt t="164845" x="5794375" y="4171950"/>
          <p14:tracePt t="164860" x="5794375" y="4094163"/>
          <p14:tracePt t="164878" x="5794375" y="4029075"/>
          <p14:tracePt t="164894" x="5786438" y="3937000"/>
          <p14:tracePt t="164911" x="5786438" y="3900488"/>
          <p14:tracePt t="164927" x="5765800" y="3857625"/>
          <p14:tracePt t="164944" x="5765800" y="3851275"/>
          <p14:tracePt t="164961" x="5765800" y="3822700"/>
          <p14:tracePt t="164977" x="5765800" y="3814763"/>
          <p14:tracePt t="164994" x="5765800" y="3808413"/>
          <p14:tracePt t="165031" x="5765800" y="3794125"/>
          <p14:tracePt t="165031" x="5765800" y="3779838"/>
          <p14:tracePt t="165060" x="5765800" y="3771900"/>
          <p14:tracePt t="165061" x="5765800" y="3757613"/>
          <p14:tracePt t="165077" x="5765800" y="3751263"/>
          <p14:tracePt t="165215" x="5751513" y="3743325"/>
          <p14:tracePt t="165223" x="5715000" y="3743325"/>
          <p14:tracePt t="165228" x="5657850" y="3729038"/>
          <p14:tracePt t="165243" x="5594350" y="3729038"/>
          <p14:tracePt t="165261" x="5543550" y="3700463"/>
          <p14:tracePt t="165277" x="5529263" y="3694113"/>
          <p14:tracePt t="165294" x="5514975" y="3686175"/>
          <p14:tracePt t="165343" x="5494338" y="3686175"/>
          <p14:tracePt t="165351" x="5480050" y="3671888"/>
          <p14:tracePt t="165358" x="5457825" y="3643313"/>
          <p14:tracePt t="165361" x="5443538" y="3636963"/>
          <p14:tracePt t="165377" x="5422900" y="3608388"/>
          <p14:tracePt t="165394" x="5386388" y="3571875"/>
          <p14:tracePt t="165410" x="5337175" y="3529013"/>
          <p14:tracePt t="165427" x="5308600" y="3494088"/>
          <p14:tracePt t="165443" x="5265738" y="3443288"/>
          <p14:tracePt t="165461" x="5222875" y="3357563"/>
          <p14:tracePt t="165477" x="5186363" y="3286125"/>
          <p14:tracePt t="165494" x="5157788" y="3222625"/>
          <p14:tracePt t="165510" x="5143500" y="3122613"/>
          <p14:tracePt t="165528" x="5143500" y="3051175"/>
          <p14:tracePt t="165543" x="5143500" y="2979738"/>
          <p14:tracePt t="165561" x="5143500" y="2894013"/>
          <p14:tracePt t="165576" x="5143500" y="2800350"/>
          <p14:tracePt t="165594" x="5122863" y="2736850"/>
          <p14:tracePt t="165609" x="5122863" y="2679700"/>
          <p14:tracePt t="165627" x="5122863" y="2636838"/>
          <p14:tracePt t="165643" x="5122863" y="2600325"/>
          <p14:tracePt t="165661" x="5122863" y="2557463"/>
          <p14:tracePt t="165677" x="5122863" y="2479675"/>
          <p14:tracePt t="165694" x="5122863" y="2414588"/>
          <p14:tracePt t="165710" x="5137150" y="2336800"/>
          <p14:tracePt t="165710" x="5143500" y="2300288"/>
          <p14:tracePt t="165728" x="5172075" y="2214563"/>
          <p14:tracePt t="165743" x="5186363" y="2171700"/>
          <p14:tracePt t="165761" x="5214938" y="2114550"/>
          <p14:tracePt t="165776" x="5237163" y="2065338"/>
          <p14:tracePt t="165793" x="5265738" y="2028825"/>
          <p14:tracePt t="165809" x="5294313" y="1979613"/>
          <p14:tracePt t="165826" x="5322888" y="1951038"/>
          <p14:tracePt t="165842" x="5343525" y="1922463"/>
          <p14:tracePt t="165860" x="5357813" y="1900238"/>
          <p14:tracePt t="165876" x="5386388" y="1885950"/>
          <p14:tracePt t="165892" x="5422900" y="1851025"/>
          <p14:tracePt t="165910" x="5465763" y="1814513"/>
          <p14:tracePt t="165910" x="5494338" y="1800225"/>
          <p14:tracePt t="165927" x="5543550" y="1771650"/>
          <p14:tracePt t="165943" x="5586413" y="1765300"/>
          <p14:tracePt t="165960" x="5622925" y="1757363"/>
          <p14:tracePt t="165976" x="5657850" y="1757363"/>
          <p14:tracePt t="165993" x="5672138" y="1757363"/>
          <p14:tracePt t="166010" x="5700713" y="1757363"/>
          <p14:tracePt t="166027" x="5708650" y="1757363"/>
          <p14:tracePt t="166043" x="5729288" y="1757363"/>
          <p14:tracePt t="166060" x="5737225" y="1757363"/>
          <p14:tracePt t="166076" x="5765800" y="1757363"/>
          <p14:tracePt t="166093" x="5800725" y="1779588"/>
          <p14:tracePt t="166109" x="5822950" y="1800225"/>
          <p14:tracePt t="166127" x="5843588" y="1822450"/>
          <p14:tracePt t="166143" x="5865813" y="1871663"/>
          <p14:tracePt t="166160" x="5908675" y="1928813"/>
          <p14:tracePt t="166176" x="5922963" y="1965325"/>
          <p14:tracePt t="166193" x="5937250" y="1993900"/>
          <p14:tracePt t="166209" x="5937250" y="2008188"/>
          <p14:tracePt t="166226" x="5951538" y="2036763"/>
          <p14:tracePt t="166242" x="5951538" y="2079625"/>
          <p14:tracePt t="166260" x="5951538" y="2114550"/>
          <p14:tracePt t="166275" x="5965825" y="2157413"/>
          <p14:tracePt t="166292" x="5980113" y="2193925"/>
          <p14:tracePt t="166308" x="5980113" y="2222500"/>
          <p14:tracePt t="166325" x="5980113" y="2243138"/>
          <p14:tracePt t="166342" x="5980113" y="2279650"/>
          <p14:tracePt t="166360" x="5980113" y="2314575"/>
          <p14:tracePt t="166375" x="5980113" y="2357438"/>
          <p14:tracePt t="166392" x="5980113" y="2379663"/>
          <p14:tracePt t="166409" x="5980113" y="2414588"/>
          <p14:tracePt t="166425" x="5980113" y="2436813"/>
          <p14:tracePt t="166442" x="5980113" y="2443163"/>
          <p14:tracePt t="166459" x="5980113" y="2451100"/>
          <p14:tracePt t="166475" x="5980113" y="2457450"/>
          <p14:tracePt t="166492" x="5980113" y="2479675"/>
          <p14:tracePt t="166508" x="5980113" y="2514600"/>
          <p14:tracePt t="166526" x="5965825" y="2536825"/>
          <p14:tracePt t="166542" x="5951538" y="2571750"/>
          <p14:tracePt t="166559" x="5943600" y="2579688"/>
          <p14:tracePt t="166575" x="5937250" y="2593975"/>
          <p14:tracePt t="166615" x="5929313" y="2600325"/>
          <p14:tracePt t="166623" x="5922963" y="2608263"/>
          <p14:tracePt t="166631" x="5886450" y="2608263"/>
          <p14:tracePt t="166642" x="5829300" y="2608263"/>
          <p14:tracePt t="166659" x="5800725" y="2608263"/>
          <p14:tracePt t="166675" x="5772150" y="2600325"/>
          <p14:tracePt t="166743" x="5765800" y="2593975"/>
          <p14:tracePt t="166751" x="5751513" y="2586038"/>
          <p14:tracePt t="166759" x="5751513" y="2579688"/>
          <p14:tracePt t="166775" x="5743575" y="2557463"/>
          <p14:tracePt t="166777" x="5743575" y="2551113"/>
          <p14:tracePt t="166792" x="5743575" y="2522538"/>
          <p14:tracePt t="166808" x="5743575" y="2500313"/>
          <p14:tracePt t="166825" x="5743575" y="2479675"/>
          <p14:tracePt t="166841" x="5743575" y="2457450"/>
          <p14:tracePt t="166858" x="5743575" y="2451100"/>
          <p14:tracePt t="166874" x="5743575" y="2422525"/>
          <p14:tracePt t="166891" x="5751513" y="2393950"/>
          <p14:tracePt t="166908" x="5751513" y="2357438"/>
          <p14:tracePt t="166925" x="5765800" y="2328863"/>
          <p14:tracePt t="166941" x="5765800" y="2293938"/>
          <p14:tracePt t="166958" x="5765800" y="2251075"/>
          <p14:tracePt t="166974" x="5786438" y="2179638"/>
          <p14:tracePt t="166991" x="5800725" y="2100263"/>
          <p14:tracePt t="167008" x="5808663" y="2008188"/>
          <p14:tracePt t="167025" x="5851525" y="1922463"/>
          <p14:tracePt t="167042" x="5857875" y="1857375"/>
          <p14:tracePt t="167058" x="5880100" y="1822450"/>
          <p14:tracePt t="167074" x="5894388" y="1800225"/>
          <p14:tracePt t="167127" x="5900738" y="1800225"/>
          <p14:tracePt t="167143" x="5937250" y="1800225"/>
          <p14:tracePt t="167151" x="5965825" y="1800225"/>
          <p14:tracePt t="167159" x="5994400" y="1814513"/>
          <p14:tracePt t="167167" x="6043613" y="1865313"/>
          <p14:tracePt t="167176" x="6080125" y="1922463"/>
          <p14:tracePt t="167191" x="6100763" y="1985963"/>
          <p14:tracePt t="167209" x="6100763" y="2051050"/>
          <p14:tracePt t="167225" x="6100763" y="2143125"/>
          <p14:tracePt t="167242" x="6072188" y="2251075"/>
          <p14:tracePt t="167258" x="5994400" y="2328863"/>
          <p14:tracePt t="167275" x="5872163" y="2408238"/>
          <p14:tracePt t="167291" x="5765800" y="2422525"/>
          <p14:tracePt t="167308" x="5686425" y="2422525"/>
          <p14:tracePt t="167324" x="5637213" y="2422525"/>
          <p14:tracePt t="167341" x="5608638" y="2414588"/>
          <p14:tracePt t="167357" x="5586413" y="2400300"/>
          <p14:tracePt t="167374" x="5572125" y="2386013"/>
          <p14:tracePt t="167390" x="5572125" y="2379663"/>
          <p14:tracePt t="167408" x="5572125" y="2365375"/>
          <p14:tracePt t="167424" x="5572125" y="2357438"/>
          <p14:tracePt t="167441" x="5629275" y="2365375"/>
          <p14:tracePt t="167457" x="5651500" y="2386013"/>
          <p14:tracePt t="167475" x="5665788" y="2422525"/>
          <p14:tracePt t="167491" x="5665788" y="2465388"/>
          <p14:tracePt t="167508" x="5665788" y="2522538"/>
          <p14:tracePt t="167524" x="5665788" y="2565400"/>
          <p14:tracePt t="167541" x="5643563" y="2608263"/>
          <p14:tracePt t="167556" x="5608638" y="2643188"/>
          <p14:tracePt t="167574" x="5557838" y="2671763"/>
          <p14:tracePt t="167590" x="5494338" y="2722563"/>
          <p14:tracePt t="167607" x="5451475" y="2757488"/>
          <p14:tracePt t="167687" x="5451475" y="2771775"/>
          <p14:tracePt t="167695" x="5451475" y="2779713"/>
          <p14:tracePt t="167711" x="5451475" y="2786063"/>
          <p14:tracePt t="167719" x="5451475" y="2794000"/>
          <p14:tracePt t="167734" x="5451475" y="2808288"/>
          <p14:tracePt t="167740" x="5451475" y="2814638"/>
          <p14:tracePt t="168231" x="5457825" y="2828925"/>
          <p14:tracePt t="168240" x="5457825" y="2857500"/>
          <p14:tracePt t="168247" x="5457825" y="2879725"/>
          <p14:tracePt t="168255" x="5443538" y="2908300"/>
          <p14:tracePt t="168262" x="5408613" y="2986088"/>
          <p14:tracePt t="168273" x="5380038" y="3043238"/>
          <p14:tracePt t="168290" x="5351463" y="3086100"/>
          <p14:tracePt t="168306" x="5337175" y="3114675"/>
          <p14:tracePt t="168323" x="5322888" y="3143250"/>
          <p14:tracePt t="168339" x="5300663" y="3157538"/>
          <p14:tracePt t="168356" x="5251450" y="3200400"/>
          <p14:tracePt t="168373" x="5186363" y="3236913"/>
          <p14:tracePt t="168388" x="5157788" y="3257550"/>
          <p14:tracePt t="168388" x="5122863" y="3271838"/>
          <p14:tracePt t="168407" x="5114925" y="3279775"/>
          <p14:tracePt t="168422" x="5086350" y="3300413"/>
          <p14:tracePt t="168440" x="5051425" y="3328988"/>
          <p14:tracePt t="168456" x="5000625" y="3379788"/>
          <p14:tracePt t="168472" x="4943475" y="3422650"/>
          <p14:tracePt t="168489" x="4922838" y="3429000"/>
          <p14:tracePt t="168506" x="4908550" y="3436938"/>
          <p14:tracePt t="168523" x="4900613" y="3443288"/>
          <p14:tracePt t="168539" x="4879975" y="3443288"/>
          <p14:tracePt t="168556" x="4865688" y="3457575"/>
          <p14:tracePt t="168615" x="4857750" y="3465513"/>
          <p14:tracePt t="175367" x="4879975" y="3436938"/>
          <p14:tracePt t="175375" x="4929188" y="3357563"/>
          <p14:tracePt t="175385" x="4957763" y="3328988"/>
          <p14:tracePt t="175390" x="5043488" y="3222625"/>
          <p14:tracePt t="175400" x="5057775" y="3194050"/>
          <p14:tracePt t="175413" x="5114925" y="3122613"/>
          <p14:tracePt t="175430" x="5143500" y="3079750"/>
          <p14:tracePt t="175446" x="5222875" y="2971800"/>
          <p14:tracePt t="175462" x="5286375" y="2865438"/>
          <p14:tracePt t="175479" x="5351463" y="2808288"/>
          <p14:tracePt t="175496" x="5386388" y="2771775"/>
          <p14:tracePt t="175512" x="5457825" y="2722563"/>
          <p14:tracePt t="175530" x="5514975" y="2693988"/>
          <p14:tracePt t="175545" x="5614988" y="2636838"/>
          <p14:tracePt t="175562" x="5765800" y="2543175"/>
          <p14:tracePt t="175579" x="5900738" y="2486025"/>
          <p14:tracePt t="175596" x="6051550" y="2408238"/>
          <p14:tracePt t="175612" x="6237288" y="2314575"/>
          <p14:tracePt t="175629" x="6443663" y="2193925"/>
          <p14:tracePt t="175645" x="6600825" y="2065338"/>
          <p14:tracePt t="175645" x="6657975" y="2014538"/>
          <p14:tracePt t="175664" x="6751638" y="1928813"/>
          <p14:tracePt t="175679" x="6829425" y="1857375"/>
          <p14:tracePt t="175695" x="6886575" y="1808163"/>
          <p14:tracePt t="175712" x="6951663" y="1757363"/>
          <p14:tracePt t="175730" x="6972300" y="1736725"/>
          <p14:tracePt t="175745" x="7008813" y="1708150"/>
          <p14:tracePt t="175763" x="7015163" y="1700213"/>
          <p14:tracePt t="175778" x="7058025" y="1665288"/>
          <p14:tracePt t="175795" x="7108825" y="1614488"/>
          <p14:tracePt t="175811" x="7151688" y="1557338"/>
          <p14:tracePt t="175829" x="7180263" y="1528763"/>
          <p14:tracePt t="175845" x="7200900" y="1493838"/>
          <p14:tracePt t="175862" x="7223125" y="1479550"/>
          <p14:tracePt t="175879" x="7229475" y="1457325"/>
          <p14:tracePt t="175896" x="7237413" y="1450975"/>
          <p14:tracePt t="175911" x="7243763" y="1443038"/>
          <p14:tracePt t="175928" x="7251700" y="1436688"/>
          <p14:tracePt t="175945" x="7272338" y="1422400"/>
          <p14:tracePt t="175962" x="7286625" y="1408113"/>
          <p14:tracePt t="175978" x="7308850" y="1400175"/>
          <p14:tracePt t="175996" x="7329488" y="1393825"/>
          <p14:tracePt t="176012" x="7343775" y="1379538"/>
          <p14:tracePt t="176029" x="7351713" y="1371600"/>
          <p14:tracePt t="176071" x="7366000" y="1371600"/>
          <p14:tracePt t="176079" x="7380288" y="1371600"/>
          <p14:tracePt t="176083" x="7394575" y="1371600"/>
          <p14:tracePt t="176095" x="7408863" y="1371600"/>
          <p14:tracePt t="176111" x="7429500" y="1365250"/>
          <p14:tracePt t="176128" x="7437438" y="1365250"/>
          <p14:tracePt t="176145" x="7458075" y="1365250"/>
          <p14:tracePt t="176161" x="7494588" y="1350963"/>
          <p14:tracePt t="176177" x="7515225" y="1336675"/>
          <p14:tracePt t="176194" x="7529513" y="1336675"/>
          <p14:tracePt t="176211" x="7566025" y="1328738"/>
          <p14:tracePt t="176228" x="7580313" y="1328738"/>
          <p14:tracePt t="176245" x="7600950" y="1322388"/>
          <p14:tracePt t="176262" x="7615238" y="1322388"/>
          <p14:tracePt t="176278" x="7637463" y="1322388"/>
          <p14:tracePt t="176295" x="7658100" y="1322388"/>
          <p14:tracePt t="176311" x="7666038" y="1322388"/>
          <p14:tracePt t="176446" x="7651750" y="1322388"/>
          <p14:tracePt t="176454" x="7615238" y="1322388"/>
          <p14:tracePt t="176465" x="7572375" y="1336675"/>
          <p14:tracePt t="176471" x="7537450" y="1343025"/>
          <p14:tracePt t="176471" x="7494588" y="1365250"/>
          <p14:tracePt t="176479" x="7437438" y="1385888"/>
          <p14:tracePt t="176494" x="7258050" y="1485900"/>
          <p14:tracePt t="176511" x="7151688" y="1543050"/>
          <p14:tracePt t="176528" x="7080250" y="1593850"/>
          <p14:tracePt t="176544" x="7058025" y="1614488"/>
          <p14:tracePt t="176561" x="7051675" y="1622425"/>
          <p14:tracePt t="176607" x="7037388" y="1628775"/>
          <p14:tracePt t="176615" x="7029450" y="1665288"/>
          <p14:tracePt t="176631" x="7029450" y="1693863"/>
          <p14:tracePt t="176639" x="7029450" y="1708150"/>
          <p14:tracePt t="176644" x="7029450" y="1751013"/>
          <p14:tracePt t="176661" x="7029450" y="1800225"/>
          <p14:tracePt t="176678" x="7029450" y="1843088"/>
          <p14:tracePt t="176694" x="7029450" y="1893888"/>
          <p14:tracePt t="176712" x="7051675" y="1936750"/>
          <p14:tracePt t="176727" x="7065963" y="1971675"/>
          <p14:tracePt t="176744" x="7072313" y="2008188"/>
          <p14:tracePt t="176760" x="7086600" y="2036763"/>
          <p14:tracePt t="176778" x="7094538" y="2065338"/>
          <p14:tracePt t="176793" x="7115175" y="2093913"/>
          <p14:tracePt t="176811" x="7151688" y="2114550"/>
          <p14:tracePt t="176827" x="7180263" y="2136775"/>
          <p14:tracePt t="176871" x="7186613" y="2136775"/>
          <p14:tracePt t="176879" x="7223125" y="2143125"/>
          <p14:tracePt t="176894" x="7229475" y="2143125"/>
          <p14:tracePt t="176894" x="7265988" y="2143125"/>
          <p14:tracePt t="176894" x="7286625" y="2143125"/>
          <p14:tracePt t="176911" x="7308850" y="2143125"/>
          <p14:tracePt t="176927" x="7337425" y="2143125"/>
          <p14:tracePt t="176944" x="7366000" y="2143125"/>
          <p14:tracePt t="176960" x="7380288" y="2143125"/>
          <p14:tracePt t="176978" x="7400925" y="2136775"/>
          <p14:tracePt t="176994" x="7429500" y="2128838"/>
          <p14:tracePt t="177010" x="7472363" y="2108200"/>
          <p14:tracePt t="177027" x="7500938" y="2093913"/>
          <p14:tracePt t="177043" x="7508875" y="2093913"/>
          <p14:tracePt t="177175" x="7458075" y="2114550"/>
          <p14:tracePt t="177183" x="7415213" y="2114550"/>
          <p14:tracePt t="177191" x="7372350" y="2151063"/>
          <p14:tracePt t="177199" x="7272338" y="2171700"/>
          <p14:tracePt t="177211" x="7180263" y="2214563"/>
          <p14:tracePt t="177226" x="7123113" y="2228850"/>
          <p14:tracePt t="177243" x="7094538" y="2251075"/>
          <p14:tracePt t="177259" x="7080250" y="2257425"/>
          <p14:tracePt t="177277" x="7043738" y="2271713"/>
          <p14:tracePt t="177293" x="7008813" y="2300288"/>
          <p14:tracePt t="177310" x="6994525" y="2322513"/>
          <p14:tracePt t="177326" x="6972300" y="2357438"/>
          <p14:tracePt t="177344" x="6972300" y="2379663"/>
          <p14:tracePt t="177360" x="6972300" y="2422525"/>
          <p14:tracePt t="177377" x="6972300" y="2457450"/>
          <p14:tracePt t="177393" x="6972300" y="2486025"/>
          <p14:tracePt t="177410" x="6972300" y="2500313"/>
          <p14:tracePt t="177426" x="6980238" y="2528888"/>
          <p14:tracePt t="177443" x="6994525" y="2536825"/>
          <p14:tracePt t="177459" x="7015163" y="2551113"/>
          <p14:tracePt t="177476" x="7051675" y="2557463"/>
          <p14:tracePt t="177493" x="7100888" y="2586038"/>
          <p14:tracePt t="177510" x="7143750" y="2593975"/>
          <p14:tracePt t="177510" x="7172325" y="2608263"/>
          <p14:tracePt t="177527" x="7194550" y="2622550"/>
          <p14:tracePt t="177543" x="7229475" y="2622550"/>
          <p14:tracePt t="177559" x="7272338" y="2622550"/>
          <p14:tracePt t="177576" x="7315200" y="2622550"/>
          <p14:tracePt t="177592" x="7351713" y="2622550"/>
          <p14:tracePt t="177610" x="7366000" y="2622550"/>
          <p14:tracePt t="177626" x="7380288" y="2622550"/>
          <p14:tracePt t="177643" x="7394575" y="2622550"/>
          <p14:tracePt t="177659" x="7400925" y="2614613"/>
          <p14:tracePt t="177767" x="7343775" y="2643188"/>
          <p14:tracePt t="177775" x="7265988" y="2686050"/>
          <p14:tracePt t="177783" x="7251700" y="2700338"/>
          <p14:tracePt t="177797" x="7208838" y="2714625"/>
          <p14:tracePt t="177797" x="7194550" y="2728913"/>
          <p14:tracePt t="177800" x="7172325" y="2736850"/>
          <p14:tracePt t="177809" x="7137400" y="2751138"/>
          <p14:tracePt t="177826" x="7123113" y="2757488"/>
          <p14:tracePt t="177843" x="7115175" y="2765425"/>
          <p14:tracePt t="177859" x="7100888" y="2779713"/>
          <p14:tracePt t="177876" x="7080250" y="2828925"/>
          <p14:tracePt t="177892" x="7072313" y="2879725"/>
          <p14:tracePt t="177909" x="7072313" y="2908300"/>
          <p14:tracePt t="177925" x="7072313" y="2914650"/>
          <p14:tracePt t="177942" x="7072313" y="2922588"/>
          <p14:tracePt t="177983" x="7072313" y="2943225"/>
          <p14:tracePt t="177990" x="7086600" y="2957513"/>
          <p14:tracePt t="177998" x="7129463" y="2965450"/>
          <p14:tracePt t="178008" x="7165975" y="2994025"/>
          <p14:tracePt t="178025" x="7208838" y="3000375"/>
          <p14:tracePt t="178043" x="7223125" y="3008313"/>
          <p14:tracePt t="178059" x="7258050" y="3008313"/>
          <p14:tracePt t="178075" x="7300913" y="3008313"/>
          <p14:tracePt t="178092" x="7343775" y="3008313"/>
          <p14:tracePt t="178109" x="7366000" y="3008313"/>
          <p14:tracePt t="178125" x="7394575" y="3008313"/>
          <p14:tracePt t="178142" x="7423150" y="3008313"/>
          <p14:tracePt t="178159" x="7429500" y="3008313"/>
          <p14:tracePt t="178295" x="7415213" y="3014663"/>
          <p14:tracePt t="178303" x="7394575" y="3036888"/>
          <p14:tracePt t="178311" x="7380288" y="3043238"/>
          <p14:tracePt t="178319" x="7337425" y="3065463"/>
          <p14:tracePt t="178319" x="7315200" y="3079750"/>
          <p14:tracePt t="178327" x="7308850" y="3086100"/>
          <p14:tracePt t="178342" x="7286625" y="3100388"/>
          <p14:tracePt t="178359" x="7243763" y="3136900"/>
          <p14:tracePt t="178375" x="7229475" y="3151188"/>
          <p14:tracePt t="178392" x="7194550" y="3194050"/>
          <p14:tracePt t="178409" x="7172325" y="3222625"/>
          <p14:tracePt t="178425" x="7165975" y="3251200"/>
          <p14:tracePt t="178441" x="7151688" y="3300413"/>
          <p14:tracePt t="178459" x="7151688" y="3379788"/>
          <p14:tracePt t="178475" x="7151688" y="3443288"/>
          <p14:tracePt t="178491" x="7151688" y="3486150"/>
          <p14:tracePt t="178508" x="7165975" y="3529013"/>
          <p14:tracePt t="178526" x="7186613" y="3565525"/>
          <p14:tracePt t="178542" x="7215188" y="3594100"/>
          <p14:tracePt t="178542" x="7229475" y="3608388"/>
          <p14:tracePt t="178559" x="7237413" y="3614738"/>
          <p14:tracePt t="178575" x="7280275" y="3629025"/>
          <p14:tracePt t="178592" x="7308850" y="3657600"/>
          <p14:tracePt t="178608" x="7337425" y="3665538"/>
          <p14:tracePt t="178625" x="7358063" y="3671888"/>
          <p14:tracePt t="178641" x="7386638" y="3694113"/>
          <p14:tracePt t="178658" x="7408863" y="3694113"/>
          <p14:tracePt t="178674" x="7423150" y="3694113"/>
          <p14:tracePt t="178815" x="7408863" y="3700463"/>
          <p14:tracePt t="178819" x="7366000" y="3708400"/>
          <p14:tracePt t="178824" x="7308850" y="3736975"/>
          <p14:tracePt t="178840" x="7280275" y="3736975"/>
          <p14:tracePt t="178858" x="7258050" y="3751263"/>
          <p14:tracePt t="178874" x="7229475" y="3765550"/>
          <p14:tracePt t="178891" x="7208838" y="3779838"/>
          <p14:tracePt t="178907" x="7194550" y="3794125"/>
          <p14:tracePt t="178924" x="7186613" y="3808413"/>
          <p14:tracePt t="178941" x="7180263" y="3814763"/>
          <p14:tracePt t="178958" x="7158038" y="3851275"/>
          <p14:tracePt t="178974" x="7158038" y="3865563"/>
          <p14:tracePt t="179063" x="7158038" y="3871913"/>
          <p14:tracePt t="179127" x="7158038" y="3879850"/>
          <p14:tracePt t="179167" x="7172325" y="3894138"/>
          <p14:tracePt t="180343" x="7172325" y="3900488"/>
          <p14:tracePt t="180359" x="7172325" y="3908425"/>
          <p14:tracePt t="180391" x="7172325" y="3922713"/>
          <p14:tracePt t="180398" x="7186613" y="3943350"/>
          <p14:tracePt t="180398" x="7194550" y="3951288"/>
          <p14:tracePt t="180423" x="7200900" y="3957638"/>
          <p14:tracePt t="180455" x="7200900" y="3965575"/>
          <p14:tracePt t="180471" x="7208838" y="3979863"/>
          <p14:tracePt t="180487" x="7208838" y="3986213"/>
          <p14:tracePt t="180495" x="7208838" y="4008438"/>
          <p14:tracePt t="180503" x="7208838" y="4014788"/>
          <p14:tracePt t="180506" x="7215188" y="4029075"/>
          <p14:tracePt t="180522" x="7215188" y="4043363"/>
          <p14:tracePt t="180711" x="7223125" y="4037013"/>
          <p14:tracePt t="180719" x="7229475" y="4029075"/>
          <p14:tracePt t="181263" x="7223125" y="4029075"/>
          <p14:tracePt t="181295" x="7208838" y="4029075"/>
          <p14:tracePt t="181297" x="7180263" y="4022725"/>
          <p14:tracePt t="181303" x="7137400" y="3965575"/>
          <p14:tracePt t="181320" x="7086600" y="3871913"/>
          <p14:tracePt t="181338" x="7015163" y="3786188"/>
          <p14:tracePt t="181354" x="6965950" y="3722688"/>
          <p14:tracePt t="181371" x="6923088" y="3643313"/>
          <p14:tracePt t="181387" x="6880225" y="3571875"/>
          <p14:tracePt t="181404" x="6851650" y="3522663"/>
          <p14:tracePt t="181420" x="6808788" y="3443288"/>
          <p14:tracePt t="181438" x="6765925" y="3328988"/>
          <p14:tracePt t="181453" x="6757988" y="3194050"/>
          <p14:tracePt t="181471" x="6743700" y="3122613"/>
          <p14:tracePt t="181487" x="6743700" y="3028950"/>
          <p14:tracePt t="181503" x="6743700" y="2928938"/>
          <p14:tracePt t="181521" x="6743700" y="2836863"/>
          <p14:tracePt t="181538" x="6743700" y="2757488"/>
          <p14:tracePt t="181554" x="6743700" y="2665413"/>
          <p14:tracePt t="181570" x="6743700" y="2579688"/>
          <p14:tracePt t="181587" x="6743700" y="2522538"/>
          <p14:tracePt t="181603" x="6743700" y="2465388"/>
          <p14:tracePt t="181620" x="6743700" y="2400300"/>
          <p14:tracePt t="181638" x="6729413" y="2357438"/>
          <p14:tracePt t="181653" x="6715125" y="2328863"/>
          <p14:tracePt t="181653" x="6715125" y="2314575"/>
          <p14:tracePt t="181671" x="6715125" y="2300288"/>
          <p14:tracePt t="181671" x="6708775" y="2279650"/>
          <p14:tracePt t="181686" x="6700838" y="2257425"/>
          <p14:tracePt t="181703" x="6672263" y="2222500"/>
          <p14:tracePt t="181720" x="6657975" y="2200275"/>
          <p14:tracePt t="181736" x="6629400" y="2165350"/>
          <p14:tracePt t="181753" x="6615113" y="2122488"/>
          <p14:tracePt t="181771" x="6586538" y="2085975"/>
          <p14:tracePt t="181786" x="6580188" y="2079625"/>
          <p14:tracePt t="181803" x="6565900" y="2051050"/>
          <p14:tracePt t="181820" x="6557963" y="2051050"/>
          <p14:tracePt t="181837" x="6543675" y="2051050"/>
          <p14:tracePt t="181853" x="6500813" y="2051050"/>
          <p14:tracePt t="181853" x="6457950" y="2051050"/>
          <p14:tracePt t="181871" x="6423025" y="2051050"/>
          <p14:tracePt t="181871" x="6386513" y="2051050"/>
          <p14:tracePt t="181887" x="6300788" y="2065338"/>
          <p14:tracePt t="181904" x="6223000" y="2079625"/>
          <p14:tracePt t="181919" x="6165850" y="2093913"/>
          <p14:tracePt t="181936" x="6129338" y="2093913"/>
          <p14:tracePt t="181952" x="6086475" y="2093913"/>
          <p14:tracePt t="181970" x="6043613" y="2093913"/>
          <p14:tracePt t="181986" x="5980113" y="2108200"/>
          <p14:tracePt t="182003" x="5937250" y="2114550"/>
          <p14:tracePt t="182020" x="5900738" y="2122488"/>
          <p14:tracePt t="182037" x="5857875" y="2122488"/>
          <p14:tracePt t="182053" x="5815013" y="2122488"/>
          <p14:tracePt t="182070" x="5780088" y="2122488"/>
          <p14:tracePt t="182086" x="5737225" y="2122488"/>
          <p14:tracePt t="182103" x="5694363" y="2122488"/>
          <p14:tracePt t="182119" x="5643563" y="2122488"/>
          <p14:tracePt t="182136" x="5594350" y="2122488"/>
          <p14:tracePt t="182153" x="5565775" y="2122488"/>
          <p14:tracePt t="182169" x="5522913" y="2122488"/>
          <p14:tracePt t="182186" x="5465763" y="2122488"/>
          <p14:tracePt t="182203" x="5372100" y="2122488"/>
          <p14:tracePt t="182219" x="5286375" y="2122488"/>
          <p14:tracePt t="182236" x="5229225" y="2122488"/>
          <p14:tracePt t="182253" x="5186363" y="2122488"/>
          <p14:tracePt t="182269" x="5172075" y="2122488"/>
          <p14:tracePt t="182286" x="5151438" y="2122488"/>
          <p14:tracePt t="182303" x="5137150" y="2122488"/>
          <p14:tracePt t="182343" x="5129213" y="2122488"/>
          <p14:tracePt t="182351" x="5122863" y="2114550"/>
          <p14:tracePt t="182358" x="5108575" y="2100263"/>
          <p14:tracePt t="182369" x="5100638" y="2093913"/>
          <p14:tracePt t="182387" x="5094288" y="2085975"/>
          <p14:tracePt t="182403" x="5086350" y="2071688"/>
          <p14:tracePt t="182420" x="5072063" y="2051050"/>
          <p14:tracePt t="182436" x="5072063" y="2043113"/>
          <p14:tracePt t="182453" x="5072063" y="2022475"/>
          <p14:tracePt t="182469" x="5072063" y="1993900"/>
          <p14:tracePt t="182486" x="5080000" y="1943100"/>
          <p14:tracePt t="182502" x="5129213" y="1865313"/>
          <p14:tracePt t="182520" x="5157788" y="1836738"/>
          <p14:tracePt t="182535" x="5172075" y="1808163"/>
          <p14:tracePt t="182552" x="5194300" y="1765300"/>
          <p14:tracePt t="182568" x="5222875" y="1751013"/>
          <p14:tracePt t="182585" x="5243513" y="1751013"/>
          <p14:tracePt t="182602" x="5265738" y="1728788"/>
          <p14:tracePt t="182619" x="5280025" y="1728788"/>
          <p14:tracePt t="182635" x="5329238" y="1722438"/>
          <p14:tracePt t="182652" x="5386388" y="1714500"/>
          <p14:tracePt t="182668" x="5465763" y="1714500"/>
          <p14:tracePt t="182685" x="5529263" y="1714500"/>
          <p14:tracePt t="182701" x="5643563" y="1714500"/>
          <p14:tracePt t="182719" x="5665788" y="1714500"/>
          <p14:tracePt t="182735" x="5700713" y="1714500"/>
          <p14:tracePt t="182753" x="5737225" y="1714500"/>
          <p14:tracePt t="182768" x="5794375" y="1728788"/>
          <p14:tracePt t="182786" x="5843588" y="1736725"/>
          <p14:tracePt t="182801" x="5943600" y="1779588"/>
          <p14:tracePt t="182819" x="5994400" y="1800225"/>
          <p14:tracePt t="182835" x="6037263" y="1808163"/>
          <p14:tracePt t="182851" x="6043613" y="1808163"/>
          <p14:tracePt t="182868" x="6065838" y="1814513"/>
          <p14:tracePt t="182885" x="6072188" y="1822450"/>
          <p14:tracePt t="182901" x="6108700" y="1828800"/>
          <p14:tracePt t="182919" x="6115050" y="1836738"/>
          <p14:tracePt t="182999" x="6122988" y="1857375"/>
          <p14:tracePt t="183007" x="6122988" y="1871663"/>
          <p14:tracePt t="183013" x="6129338" y="1879600"/>
          <p14:tracePt t="183018" x="6129338" y="1908175"/>
          <p14:tracePt t="183035" x="6129338" y="1936750"/>
          <p14:tracePt t="183052" x="6129338" y="1951038"/>
          <p14:tracePt t="183068" x="6129338" y="1971675"/>
          <p14:tracePt t="183086" x="6129338" y="1993900"/>
          <p14:tracePt t="183127" x="6108700" y="2000250"/>
          <p14:tracePt t="183143" x="6100763" y="2008188"/>
          <p14:tracePt t="183159" x="6094413" y="2014538"/>
          <p14:tracePt t="183175" x="6086475" y="2022475"/>
          <p14:tracePt t="183191" x="6080125" y="2028825"/>
          <p14:tracePt t="183199" x="6072188" y="2028825"/>
          <p14:tracePt t="183207" x="6057900" y="2028825"/>
          <p14:tracePt t="183218" x="6037263" y="2036763"/>
          <p14:tracePt t="183234" x="6022975" y="2036763"/>
          <p14:tracePt t="183252" x="5986463" y="2036763"/>
          <p14:tracePt t="183267" x="5965825" y="2043113"/>
          <p14:tracePt t="183285" x="5957888" y="2043113"/>
          <p14:tracePt t="183333" x="5951538" y="2043113"/>
          <p14:tracePt t="183407" x="5943600" y="2043113"/>
          <p14:tracePt t="183455" x="5937250" y="2051050"/>
          <p14:tracePt t="184143" x="5922963" y="2079625"/>
          <p14:tracePt t="184151" x="5908675" y="2108200"/>
          <p14:tracePt t="184159" x="5900738" y="2157413"/>
          <p14:tracePt t="184167" x="5900738" y="2200275"/>
          <p14:tracePt t="184169" x="5900738" y="2328863"/>
          <p14:tracePt t="184183" x="5900738" y="2536825"/>
          <p14:tracePt t="184199" x="5900738" y="2765425"/>
          <p14:tracePt t="184216" x="5900738" y="2951163"/>
          <p14:tracePt t="184233" x="5943600" y="3128963"/>
          <p14:tracePt t="184250" x="6008688" y="3314700"/>
          <p14:tracePt t="184266" x="6065838" y="3479800"/>
          <p14:tracePt t="184283" x="6115050" y="3671888"/>
          <p14:tracePt t="184300" x="6137275" y="3800475"/>
          <p14:tracePt t="184317" x="6172200" y="3965575"/>
          <p14:tracePt t="184334" x="6186488" y="4108450"/>
          <p14:tracePt t="184350" x="6186488" y="4314825"/>
          <p14:tracePt t="184367" x="6186488" y="4394200"/>
          <p14:tracePt t="184383" x="6186488" y="4471988"/>
          <p14:tracePt t="184401" x="6186488" y="4543425"/>
          <p14:tracePt t="184416" x="6186488" y="4614863"/>
          <p14:tracePt t="184433" x="6186488" y="4672013"/>
          <p14:tracePt t="184449" x="6186488" y="4729163"/>
          <p14:tracePt t="184467" x="6186488" y="4751388"/>
          <p14:tracePt t="184482" x="6186488" y="4765675"/>
          <p14:tracePt t="184499" x="6194425" y="4794250"/>
          <p14:tracePt t="184516" x="6194425" y="4808538"/>
          <p14:tracePt t="184533" x="6194425" y="4837113"/>
          <p14:tracePt t="184549" x="6194425" y="4872038"/>
          <p14:tracePt t="184565" x="6194425" y="4908550"/>
          <p14:tracePt t="184583" x="6194425" y="4943475"/>
          <p14:tracePt t="184600" x="6194425" y="4951413"/>
          <p14:tracePt t="184616" x="6186488" y="4965700"/>
          <p14:tracePt t="184633" x="6172200" y="4972050"/>
          <p14:tracePt t="184649" x="6151563" y="4972050"/>
          <p14:tracePt t="184666" x="6122988" y="4979988"/>
          <p14:tracePt t="184682" x="6080125" y="5000625"/>
          <p14:tracePt t="184699" x="6043613" y="5000625"/>
          <p14:tracePt t="184715" x="6008688" y="5008563"/>
          <p14:tracePt t="184732" x="5986463" y="5008563"/>
          <p14:tracePt t="184749" x="5951538" y="5022850"/>
          <p14:tracePt t="184766" x="5894388" y="5022850"/>
          <p14:tracePt t="184782" x="5851525" y="5037138"/>
          <p14:tracePt t="184799" x="5837238" y="5043488"/>
          <p14:tracePt t="184815" x="5815013" y="5043488"/>
          <p14:tracePt t="184831" x="5800725" y="5043488"/>
          <p14:tracePt t="184848" x="5780088" y="5043488"/>
          <p14:tracePt t="184865" x="5757863" y="5043488"/>
          <p14:tracePt t="184882" x="5737225" y="5043488"/>
          <p14:tracePt t="184900" x="5708650" y="5043488"/>
          <p14:tracePt t="184916" x="5694363" y="5037138"/>
          <p14:tracePt t="184932" x="5665788" y="5008563"/>
          <p14:tracePt t="184948" x="5614988" y="4951413"/>
          <p14:tracePt t="184966" x="5594350" y="4908550"/>
          <p14:tracePt t="184981" x="5551488" y="4857750"/>
          <p14:tracePt t="184999" x="5543550" y="4829175"/>
          <p14:tracePt t="185016" x="5529263" y="4808538"/>
          <p14:tracePt t="185032" x="5529263" y="4772025"/>
          <p14:tracePt t="185049" x="5508625" y="4743450"/>
          <p14:tracePt t="185065" x="5508625" y="4708525"/>
          <p14:tracePt t="185081" x="5500688" y="4686300"/>
          <p14:tracePt t="185099" x="5494338" y="4614863"/>
          <p14:tracePt t="185115" x="5494338" y="4594225"/>
          <p14:tracePt t="185132" x="5494338" y="4551363"/>
          <p14:tracePt t="185148" x="5480050" y="4486275"/>
          <p14:tracePt t="185165" x="5480050" y="4429125"/>
          <p14:tracePt t="185181" x="5480050" y="4386263"/>
          <p14:tracePt t="185181" x="5480050" y="4371975"/>
          <p14:tracePt t="185199" x="5480050" y="4322763"/>
          <p14:tracePt t="185215" x="5494338" y="4300538"/>
          <p14:tracePt t="185232" x="5514975" y="4286250"/>
          <p14:tracePt t="185248" x="5543550" y="4286250"/>
          <p14:tracePt t="185264" x="5572125" y="4257675"/>
          <p14:tracePt t="185281" x="5600700" y="4251325"/>
          <p14:tracePt t="185299" x="5651500" y="4243388"/>
          <p14:tracePt t="185314" x="5708650" y="4237038"/>
          <p14:tracePt t="185331" x="5751513" y="4214813"/>
          <p14:tracePt t="185348" x="5800725" y="4214813"/>
          <p14:tracePt t="185365" x="5822950" y="4214813"/>
          <p14:tracePt t="185381" x="5865813" y="4214813"/>
          <p14:tracePt t="185399" x="5880100" y="4214813"/>
          <p14:tracePt t="185414" x="5886450" y="4214813"/>
          <p14:tracePt t="185431" x="5900738" y="4222750"/>
          <p14:tracePt t="185447" x="5937250" y="4251325"/>
          <p14:tracePt t="185465" x="5951538" y="4271963"/>
          <p14:tracePt t="185481" x="5965825" y="4294188"/>
          <p14:tracePt t="185499" x="5972175" y="4329113"/>
          <p14:tracePt t="185514" x="5980113" y="4351338"/>
          <p14:tracePt t="185533" x="5980113" y="4386263"/>
          <p14:tracePt t="185548" x="5986463" y="4422775"/>
          <p14:tracePt t="185565" x="6008688" y="4443413"/>
          <p14:tracePt t="185581" x="6015038" y="4465638"/>
          <p14:tracePt t="185598" x="6022975" y="4494213"/>
          <p14:tracePt t="185614" x="6022975" y="4522788"/>
          <p14:tracePt t="185632" x="6022975" y="4543425"/>
          <p14:tracePt t="185648" x="6029325" y="4572000"/>
          <p14:tracePt t="185665" x="6029325" y="4608513"/>
          <p14:tracePt t="185681" x="6029325" y="4629150"/>
          <p14:tracePt t="185697" x="6029325" y="4651375"/>
          <p14:tracePt t="185714" x="6029325" y="4686300"/>
          <p14:tracePt t="185731" x="6029325" y="4708525"/>
          <p14:tracePt t="185747" x="6015038" y="4743450"/>
          <p14:tracePt t="185764" x="6008688" y="4751388"/>
          <p14:tracePt t="185780" x="6008688" y="4779963"/>
          <p14:tracePt t="185797" x="6000750" y="4814888"/>
          <p14:tracePt t="185814" x="5972175" y="4879975"/>
          <p14:tracePt t="185832" x="5957888" y="4908550"/>
          <p14:tracePt t="185847" x="5929313" y="4965700"/>
          <p14:tracePt t="185864" x="5900738" y="4994275"/>
          <p14:tracePt t="185881" x="5880100" y="5014913"/>
          <p14:tracePt t="185898" x="5865813" y="5043488"/>
          <p14:tracePt t="185914" x="5843588" y="5051425"/>
          <p14:tracePt t="185931" x="5815013" y="5057775"/>
          <p14:tracePt t="185948" x="5772150" y="5057775"/>
          <p14:tracePt t="185964" x="5694363" y="5057775"/>
          <p14:tracePt t="185980" x="5622925" y="5057775"/>
          <p14:tracePt t="185998" x="5557838" y="5029200"/>
          <p14:tracePt t="186013" x="5508625" y="5008563"/>
          <p14:tracePt t="186013" x="5500688" y="5008563"/>
          <p14:tracePt t="186031" x="5472113" y="4994275"/>
          <p14:tracePt t="186047" x="5465763" y="4986338"/>
          <p14:tracePt t="186064" x="5437188" y="4943475"/>
          <p14:tracePt t="186080" x="5422900" y="4908550"/>
          <p14:tracePt t="186097" x="5414963" y="4894263"/>
          <p14:tracePt t="186113" x="5394325" y="4851400"/>
          <p14:tracePt t="186130" x="5394325" y="4786313"/>
          <p14:tracePt t="186147" x="5386388" y="4743450"/>
          <p14:tracePt t="186163" x="5365750" y="4686300"/>
          <p14:tracePt t="186180" x="5351463" y="4637088"/>
          <p14:tracePt t="186197" x="5337175" y="4594225"/>
          <p14:tracePt t="186213" x="5329238" y="4537075"/>
          <p14:tracePt t="186213" x="5329238" y="4514850"/>
          <p14:tracePt t="186231" x="5322888" y="4457700"/>
          <p14:tracePt t="186246" x="5322888" y="4400550"/>
          <p14:tracePt t="186263" x="5322888" y="4343400"/>
          <p14:tracePt t="186281" x="5322888" y="4300538"/>
          <p14:tracePt t="186296" x="5322888" y="4265613"/>
          <p14:tracePt t="186314" x="5351463" y="4243388"/>
          <p14:tracePt t="186330" x="5372100" y="4208463"/>
          <p14:tracePt t="186347" x="5400675" y="4194175"/>
          <p14:tracePt t="186407" x="5414963" y="4194175"/>
          <p14:tracePt t="186415" x="5422900" y="4194175"/>
          <p14:tracePt t="186447" x="5429250" y="4194175"/>
          <p14:tracePt t="186455" x="5465763" y="4194175"/>
          <p14:tracePt t="186463" x="5494338" y="4194175"/>
          <p14:tracePt t="186471" x="5580063" y="4243388"/>
          <p14:tracePt t="186480" x="5680075" y="4300538"/>
          <p14:tracePt t="186496" x="5751513" y="4343400"/>
          <p14:tracePt t="186513" x="5765800" y="4357688"/>
          <p14:tracePt t="186530" x="5786438" y="4379913"/>
          <p14:tracePt t="186547" x="5794375" y="4394200"/>
          <p14:tracePt t="186563" x="5808663" y="4429125"/>
          <p14:tracePt t="186580" x="5829300" y="4443413"/>
          <p14:tracePt t="186596" x="5829300" y="4451350"/>
          <p14:tracePt t="186613" x="5829300" y="4457700"/>
          <p14:tracePt t="186629" x="5837238" y="4471988"/>
          <p14:tracePt t="186629" x="5851525" y="4508500"/>
          <p14:tracePt t="186647" x="5851525" y="4514850"/>
          <p14:tracePt t="186662" x="5851525" y="4529138"/>
          <p14:tracePt t="186680" x="5851525" y="4557713"/>
          <p14:tracePt t="186696" x="5851525" y="4579938"/>
          <p14:tracePt t="186713" x="5851525" y="4594225"/>
          <p14:tracePt t="186730" x="5851525" y="4629150"/>
          <p14:tracePt t="186746" x="5851525" y="4657725"/>
          <p14:tracePt t="186762" x="5851525" y="4694238"/>
          <p14:tracePt t="186779" x="5851525" y="4714875"/>
          <p14:tracePt t="186796" x="5851525" y="4737100"/>
          <p14:tracePt t="186813" x="5851525" y="4743450"/>
          <p14:tracePt t="186829" x="5851525" y="4772025"/>
          <p14:tracePt t="186846" x="5851525" y="4786313"/>
          <p14:tracePt t="186863" x="5851525" y="4814888"/>
          <p14:tracePt t="186880" x="5843588" y="4829175"/>
          <p14:tracePt t="186896" x="5843588" y="4857750"/>
          <p14:tracePt t="186913" x="5843588" y="4865688"/>
          <p14:tracePt t="186929" x="5837238" y="4886325"/>
          <p14:tracePt t="186946" x="5815013" y="4900613"/>
          <p14:tracePt t="186962" x="5808663" y="4922838"/>
          <p14:tracePt t="186999" x="5808663" y="4929188"/>
          <p14:tracePt t="187005" x="5800725" y="4937125"/>
          <p14:tracePt t="187047" x="5794375" y="4943475"/>
          <p14:tracePt t="187063" x="5786438" y="4951413"/>
          <p14:tracePt t="187075" x="5772150" y="4957763"/>
          <p14:tracePt t="187087" x="5751513" y="4979988"/>
          <p14:tracePt t="187094" x="5743575" y="4979988"/>
          <p14:tracePt t="187105" x="5729288" y="4986338"/>
          <p14:tracePt t="187159" x="5722938" y="4986338"/>
          <p14:tracePt t="187279" x="5715000" y="4986338"/>
          <p14:tracePt t="187311" x="5715000" y="4979988"/>
          <p14:tracePt t="188119" x="5722938" y="4957763"/>
          <p14:tracePt t="188439" x="5729288" y="4943475"/>
          <p14:tracePt t="188454" x="5729288" y="4929188"/>
          <p14:tracePt t="188471" x="5722938" y="4922838"/>
          <p14:tracePt t="188480" x="5708650" y="4922838"/>
          <p14:tracePt t="188495" x="5700713" y="4922838"/>
          <p14:tracePt t="188511" x="5686425" y="4922838"/>
          <p14:tracePt t="188511" x="5665788" y="4922838"/>
          <p14:tracePt t="188575" x="5651500" y="4908550"/>
          <p14:tracePt t="188583" x="5643563" y="4894263"/>
          <p14:tracePt t="188583" x="5622925" y="4886325"/>
          <p14:tracePt t="188599" x="5614988" y="4879975"/>
          <p14:tracePt t="188606" x="5608638" y="4872038"/>
          <p14:tracePt t="188615" x="5594350" y="4851400"/>
          <p14:tracePt t="188626" x="5580063" y="4843463"/>
          <p14:tracePt t="188678" x="5572125" y="4837113"/>
          <p14:tracePt t="188719" x="5572125" y="4829175"/>
          <p14:tracePt t="188722" x="5565775" y="4814888"/>
          <p14:tracePt t="188728" x="5557838" y="4794250"/>
          <p14:tracePt t="188743" x="5557838" y="4779963"/>
          <p14:tracePt t="188760" x="5537200" y="4751388"/>
          <p14:tracePt t="188776" x="5537200" y="4743450"/>
          <p14:tracePt t="188793" x="5537200" y="4729163"/>
          <p14:tracePt t="188809" x="5537200" y="4714875"/>
          <p14:tracePt t="188826" x="5537200" y="4708525"/>
          <p14:tracePt t="188843" x="5537200" y="4686300"/>
          <p14:tracePt t="188860" x="5537200" y="4651375"/>
          <p14:tracePt t="188876" x="5537200" y="4614863"/>
          <p14:tracePt t="188893" x="5537200" y="4594225"/>
          <p14:tracePt t="188909" x="5537200" y="4579938"/>
          <p14:tracePt t="188927" x="5537200" y="4572000"/>
          <p14:tracePt t="188942" x="5543550" y="4557713"/>
          <p14:tracePt t="188960" x="5551488" y="4543425"/>
          <p14:tracePt t="188976" x="5565775" y="4529138"/>
          <p14:tracePt t="188993" x="5586413" y="4514850"/>
          <p14:tracePt t="189009" x="5600700" y="4508500"/>
          <p14:tracePt t="189026" x="5637213" y="4494213"/>
          <p14:tracePt t="189042" x="5672138" y="4494213"/>
          <p14:tracePt t="189060" x="5715000" y="4494213"/>
          <p14:tracePt t="189076" x="5729288" y="4494213"/>
          <p14:tracePt t="189119" x="5737225" y="4494213"/>
          <p14:tracePt t="189127" x="5772150" y="4508500"/>
          <p14:tracePt t="189127" x="5808663" y="4522788"/>
          <p14:tracePt t="189143" x="5843588" y="4551363"/>
          <p14:tracePt t="189160" x="5851525" y="4557713"/>
          <p14:tracePt t="189175" x="5857875" y="4572000"/>
          <p14:tracePt t="189192" x="5865813" y="4600575"/>
          <p14:tracePt t="189209" x="5872163" y="4622800"/>
          <p14:tracePt t="189226" x="5872163" y="4643438"/>
          <p14:tracePt t="189242" x="5872163" y="4665663"/>
          <p14:tracePt t="189259" x="5880100" y="4679950"/>
          <p14:tracePt t="189275" x="5880100" y="4700588"/>
          <p14:tracePt t="189292" x="5880100" y="4714875"/>
          <p14:tracePt t="189309" x="5880100" y="4751388"/>
          <p14:tracePt t="189326" x="5880100" y="4779963"/>
          <p14:tracePt t="189342" x="5880100" y="4786313"/>
          <p14:tracePt t="189359" x="5880100" y="4794250"/>
          <p14:tracePt t="189375" x="5880100" y="4814888"/>
          <p14:tracePt t="189392" x="5872163" y="4829175"/>
          <p14:tracePt t="189409" x="5857875" y="4843463"/>
          <p14:tracePt t="189426" x="5851525" y="4857750"/>
          <p14:tracePt t="189442" x="5837238" y="4886325"/>
          <p14:tracePt t="189459" x="5829300" y="4894263"/>
          <p14:tracePt t="189476" x="5822950" y="4900613"/>
          <p14:tracePt t="189519" x="5815013" y="4908550"/>
          <p14:tracePt t="189527" x="5800725" y="4922838"/>
          <p14:tracePt t="189543" x="5794375" y="4922838"/>
          <p14:tracePt t="189547" x="5786438" y="4922838"/>
          <p14:tracePt t="189559" x="5765800" y="4929188"/>
          <p14:tracePt t="189576" x="5757863" y="4937125"/>
          <p14:tracePt t="189592" x="5729288" y="4937125"/>
          <p14:tracePt t="189609" x="5715000" y="4937125"/>
          <p14:tracePt t="189625" x="5694363" y="4937125"/>
          <p14:tracePt t="189642" x="5686425" y="4937125"/>
          <p14:tracePt t="189658" x="5680075" y="4937125"/>
          <p14:tracePt t="189675" x="5672138" y="4937125"/>
          <p14:tracePt t="189691" x="5651500" y="4937125"/>
          <p14:tracePt t="189708" x="5637213" y="4937125"/>
          <p14:tracePt t="189726" x="5608638" y="4937125"/>
          <p14:tracePt t="189742" x="5600700" y="4929188"/>
          <p14:tracePt t="189783" x="5594350" y="4922838"/>
          <p14:tracePt t="189791" x="5594350" y="4914900"/>
          <p14:tracePt t="189799" x="5594350" y="4894263"/>
          <p14:tracePt t="189812" x="5594350" y="4865688"/>
          <p14:tracePt t="189825" x="5586413" y="4837113"/>
          <p14:tracePt t="189842" x="5586413" y="4814888"/>
          <p14:tracePt t="189858" x="5586413" y="4786313"/>
          <p14:tracePt t="189874" x="5586413" y="4779963"/>
          <p14:tracePt t="190014" x="5580063" y="4772025"/>
          <p14:tracePt t="190031" x="5572125" y="4772025"/>
          <p14:tracePt t="190040" x="5565775" y="4772025"/>
          <p14:tracePt t="190047" x="5557838" y="4779963"/>
          <p14:tracePt t="190058" x="5557838" y="4814888"/>
          <p14:tracePt t="190076" x="5557838" y="4837113"/>
          <p14:tracePt t="190091" x="5557838" y="4851400"/>
          <p14:tracePt t="190108" x="5557838" y="4857750"/>
          <p14:tracePt t="190124" x="5551488" y="4865688"/>
          <p14:tracePt t="190142" x="5537200" y="4886325"/>
          <p14:tracePt t="190157" x="5529263" y="4894263"/>
          <p14:tracePt t="190192" x="5514975" y="4908550"/>
          <p14:tracePt t="190192" x="5486400" y="4914900"/>
          <p14:tracePt t="190208" x="5480050" y="4922838"/>
          <p14:tracePt t="190247" x="5472113" y="4929188"/>
          <p14:tracePt t="190255" x="5465763" y="4937125"/>
          <p14:tracePt t="190263" x="5451475" y="4943475"/>
          <p14:tracePt t="190274" x="5408613" y="4943475"/>
          <p14:tracePt t="190291" x="5380038" y="4951413"/>
          <p14:tracePt t="190308" x="5329238" y="4957763"/>
          <p14:tracePt t="190324" x="5294313" y="4979988"/>
          <p14:tracePt t="190341" x="5280025" y="4979988"/>
          <p14:tracePt t="190358" x="5257800" y="4979988"/>
          <p14:tracePt t="190358" x="5251450" y="4979988"/>
          <p14:tracePt t="190375" x="5214938" y="4986338"/>
          <p14:tracePt t="190391" x="5194300" y="4986338"/>
          <p14:tracePt t="190408" x="5157788" y="4986338"/>
          <p14:tracePt t="190423" x="5114925" y="4986338"/>
          <p14:tracePt t="190442" x="5072063" y="4994275"/>
          <p14:tracePt t="190458" x="5043488" y="4994275"/>
          <p14:tracePt t="190475" x="5008563" y="5000625"/>
          <p14:tracePt t="190490" x="5000625" y="5000625"/>
          <p14:tracePt t="190507" x="4986338" y="5000625"/>
          <p14:tracePt t="190524" x="4957763" y="5000625"/>
          <p14:tracePt t="190541" x="4900613" y="4979988"/>
          <p14:tracePt t="190557" x="4872038" y="4972050"/>
          <p14:tracePt t="190574" x="4843463" y="4957763"/>
          <p14:tracePt t="190591" x="4808538" y="4943475"/>
          <p14:tracePt t="190607" x="4794250" y="4929188"/>
          <p14:tracePt t="190624" x="4786313" y="4929188"/>
          <p14:tracePt t="190640" x="4772025" y="4922838"/>
          <p14:tracePt t="190657" x="4765675" y="4908550"/>
          <p14:tracePt t="190674" x="4743450" y="4879975"/>
          <p14:tracePt t="190690" x="4729163" y="4843463"/>
          <p14:tracePt t="190708" x="4722813" y="4800600"/>
          <p14:tracePt t="190723" x="4722813" y="4765675"/>
          <p14:tracePt t="190741" x="4708525" y="4722813"/>
          <p14:tracePt t="190757" x="4708525" y="4679950"/>
          <p14:tracePt t="190774" x="4708525" y="4657725"/>
          <p14:tracePt t="190790" x="4708525" y="4629150"/>
          <p14:tracePt t="190808" x="4708525" y="4600575"/>
          <p14:tracePt t="190823" x="4708525" y="4586288"/>
          <p14:tracePt t="190840" x="4708525" y="4565650"/>
          <p14:tracePt t="190856" x="4722813" y="4551363"/>
          <p14:tracePt t="190874" x="4737100" y="4514850"/>
          <p14:tracePt t="190890" x="4743450" y="4508500"/>
          <p14:tracePt t="190907" x="4751388" y="4508500"/>
          <p14:tracePt t="190923" x="4779963" y="4500563"/>
          <p14:tracePt t="190959" x="4786313" y="4500563"/>
          <p14:tracePt t="190991" x="4808538" y="4500563"/>
          <p14:tracePt t="190991" x="4829175" y="4500563"/>
          <p14:tracePt t="191007" x="4865688" y="4500563"/>
          <p14:tracePt t="191008" x="4922838" y="4500563"/>
          <p14:tracePt t="191023" x="4972050" y="4500563"/>
          <p14:tracePt t="191041" x="5022850" y="4500563"/>
          <p14:tracePt t="191057" x="5065713" y="4500563"/>
          <p14:tracePt t="191074" x="5100638" y="4514850"/>
          <p14:tracePt t="191090" x="5108575" y="4522788"/>
          <p14:tracePt t="191143" x="5129213" y="4529138"/>
          <p14:tracePt t="191159" x="5137150" y="4537075"/>
          <p14:tracePt t="191164" x="5157788" y="4557713"/>
          <p14:tracePt t="191175" x="5165725" y="4557713"/>
          <p14:tracePt t="191183" x="5172075" y="4565650"/>
          <p14:tracePt t="191191" x="5186363" y="4572000"/>
          <p14:tracePt t="191206" x="5208588" y="4586288"/>
          <p14:tracePt t="191255" x="5208588" y="4600575"/>
          <p14:tracePt t="191255" x="5222875" y="4629150"/>
          <p14:tracePt t="191271" x="5229225" y="4637088"/>
          <p14:tracePt t="191279" x="5237163" y="4657725"/>
          <p14:tracePt t="191295" x="5237163" y="4672013"/>
          <p14:tracePt t="191311" x="5237163" y="4679950"/>
          <p14:tracePt t="191327" x="5237163" y="4694238"/>
          <p14:tracePt t="191329" x="5237163" y="4700588"/>
          <p14:tracePt t="191339" x="5237163" y="4722813"/>
          <p14:tracePt t="191356" x="5237163" y="4757738"/>
          <p14:tracePt t="191373" x="5237163" y="4786313"/>
          <p14:tracePt t="191389" x="5251450" y="4808538"/>
          <p14:tracePt t="191389" x="5251450" y="4814888"/>
          <p14:tracePt t="191423" x="5251450" y="4837113"/>
          <p14:tracePt t="191455" x="5251450" y="4857750"/>
          <p14:tracePt t="191463" x="5251450" y="4872038"/>
          <p14:tracePt t="191463" x="5251450" y="4886325"/>
          <p14:tracePt t="191473" x="5243513" y="4908550"/>
          <p14:tracePt t="191489" x="5243513" y="4922838"/>
          <p14:tracePt t="191505" x="5237163" y="4937125"/>
          <p14:tracePt t="191523" x="5222875" y="4951413"/>
          <p14:tracePt t="191567" x="5208588" y="4972050"/>
          <p14:tracePt t="191598" x="5200650" y="4979988"/>
          <p14:tracePt t="191607" x="5194300" y="4986338"/>
          <p14:tracePt t="191615" x="5186363" y="4986338"/>
          <p14:tracePt t="191626" x="5172075" y="5008563"/>
          <p14:tracePt t="191639" x="5165725" y="5014913"/>
          <p14:tracePt t="191656" x="5151438" y="5014913"/>
          <p14:tracePt t="191672" x="5143500" y="5014913"/>
          <p14:tracePt t="191711" x="5137150" y="5014913"/>
          <p14:tracePt t="191719" x="5129213" y="5014913"/>
          <p14:tracePt t="191726" x="5100638" y="5014913"/>
          <p14:tracePt t="191739" x="5086350" y="5014913"/>
          <p14:tracePt t="191755" x="5072063" y="5022850"/>
          <p14:tracePt t="191772" x="5065713" y="5022850"/>
          <p14:tracePt t="191789" x="5051425" y="5022850"/>
          <p14:tracePt t="191831" x="5043488" y="5029200"/>
          <p14:tracePt t="191847" x="5037138" y="5037138"/>
          <p14:tracePt t="191863" x="5029200" y="5037138"/>
          <p14:tracePt t="191871" x="5022850" y="5037138"/>
          <p14:tracePt t="191888" x="5008563" y="5043488"/>
          <p14:tracePt t="191890" x="5000625" y="5043488"/>
          <p14:tracePt t="191905" x="4994275" y="5051425"/>
          <p14:tracePt t="191967" x="4986338" y="5051425"/>
          <p14:tracePt t="193791"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96.1|31.8|54.9"/>
</p:tagLst>
</file>

<file path=ppt/tags/tag10.xml><?xml version="1.0" encoding="utf-8"?>
<p:tagLst xmlns:a="http://schemas.openxmlformats.org/drawingml/2006/main" xmlns:r="http://schemas.openxmlformats.org/officeDocument/2006/relationships" xmlns:p="http://schemas.openxmlformats.org/presentationml/2006/main">
  <p:tag name="TIMING" val="|33.2|1.6|9.3|17.5|18|14.4"/>
</p:tagLst>
</file>

<file path=ppt/tags/tag2.xml><?xml version="1.0" encoding="utf-8"?>
<p:tagLst xmlns:a="http://schemas.openxmlformats.org/drawingml/2006/main" xmlns:r="http://schemas.openxmlformats.org/officeDocument/2006/relationships" xmlns:p="http://schemas.openxmlformats.org/presentationml/2006/main">
  <p:tag name="TIMING" val="|12|31.4|140.1"/>
</p:tagLst>
</file>

<file path=ppt/tags/tag3.xml><?xml version="1.0" encoding="utf-8"?>
<p:tagLst xmlns:a="http://schemas.openxmlformats.org/drawingml/2006/main" xmlns:r="http://schemas.openxmlformats.org/officeDocument/2006/relationships" xmlns:p="http://schemas.openxmlformats.org/presentationml/2006/main">
  <p:tag name="TIMING" val="|1.8|83.9|5|15.4|14.7|8.9|3.2"/>
</p:tagLst>
</file>

<file path=ppt/tags/tag4.xml><?xml version="1.0" encoding="utf-8"?>
<p:tagLst xmlns:a="http://schemas.openxmlformats.org/drawingml/2006/main" xmlns:r="http://schemas.openxmlformats.org/officeDocument/2006/relationships" xmlns:p="http://schemas.openxmlformats.org/presentationml/2006/main">
  <p:tag name="TIMING" val="|20.2|105.7|1.9|2.6|17.7|21.8|11.7|3.2"/>
</p:tagLst>
</file>

<file path=ppt/tags/tag5.xml><?xml version="1.0" encoding="utf-8"?>
<p:tagLst xmlns:a="http://schemas.openxmlformats.org/drawingml/2006/main" xmlns:r="http://schemas.openxmlformats.org/officeDocument/2006/relationships" xmlns:p="http://schemas.openxmlformats.org/presentationml/2006/main">
  <p:tag name="TIMING" val="|194.5|0.7|6.5|12.6"/>
</p:tagLst>
</file>

<file path=ppt/tags/tag6.xml><?xml version="1.0" encoding="utf-8"?>
<p:tagLst xmlns:a="http://schemas.openxmlformats.org/drawingml/2006/main" xmlns:r="http://schemas.openxmlformats.org/officeDocument/2006/relationships" xmlns:p="http://schemas.openxmlformats.org/presentationml/2006/main">
  <p:tag name="TIMING" val="|92.2|11.1|15.8|2.4|6.5|7.4"/>
</p:tagLst>
</file>

<file path=ppt/tags/tag7.xml><?xml version="1.0" encoding="utf-8"?>
<p:tagLst xmlns:a="http://schemas.openxmlformats.org/drawingml/2006/main" xmlns:r="http://schemas.openxmlformats.org/officeDocument/2006/relationships" xmlns:p="http://schemas.openxmlformats.org/presentationml/2006/main">
  <p:tag name="TIMING" val="|9.6|1.4|20.1|24.6|45.9|17"/>
</p:tagLst>
</file>

<file path=ppt/tags/tag8.xml><?xml version="1.0" encoding="utf-8"?>
<p:tagLst xmlns:a="http://schemas.openxmlformats.org/drawingml/2006/main" xmlns:r="http://schemas.openxmlformats.org/officeDocument/2006/relationships" xmlns:p="http://schemas.openxmlformats.org/presentationml/2006/main">
  <p:tag name="TIMING" val="|52.7"/>
</p:tagLst>
</file>

<file path=ppt/tags/tag9.xml><?xml version="1.0" encoding="utf-8"?>
<p:tagLst xmlns:a="http://schemas.openxmlformats.org/drawingml/2006/main" xmlns:r="http://schemas.openxmlformats.org/officeDocument/2006/relationships" xmlns:p="http://schemas.openxmlformats.org/presentationml/2006/main">
  <p:tag name="TIMING" val="|20.2|4.9|41.5|15.7|16"/>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od4e">
  <a:themeElements>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1_cod4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
            <a:schemeClr val="tx1"/>
          </a:buClr>
          <a:buSzPct val="60000"/>
          <a:buFont typeface="Wingdings" pitchFamily="2" charset="2"/>
          <a:buNone/>
          <a:tabLst/>
          <a:defRPr kumimoji="0" lang="en-US" sz="3200" b="0" i="0" u="none" strike="noStrike" cap="none" normalizeH="0" baseline="0" smtClean="0">
            <a:ln>
              <a:noFill/>
            </a:ln>
            <a:solidFill>
              <a:schemeClr val="tx1"/>
            </a:solidFill>
            <a:effectLst/>
            <a:latin typeface="Arial Black" pitchFamily="34" charset="0"/>
          </a:defRPr>
        </a:defPPr>
      </a:lstStyle>
    </a:lnDef>
  </a:objectDefaults>
  <a:extraClrSchemeLst>
    <a:extraClrScheme>
      <a:clrScheme name="1_cod4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cod4e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cod4e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cod4e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cod4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cod4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cod4e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cod4e</Template>
  <TotalTime>23249</TotalTime>
  <Words>1683</Words>
  <Application>Microsoft Office PowerPoint</Application>
  <PresentationFormat>On-screen Show (4:3)</PresentationFormat>
  <Paragraphs>278</Paragraphs>
  <Slides>15</Slides>
  <Notes>6</Notes>
  <HiddenSlides>0</HiddenSlides>
  <MMClips>15</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1_cod4e</vt:lpstr>
      <vt:lpstr>Aspect</vt:lpstr>
      <vt:lpstr>Advanced Computer Architecture  Fall 2020</vt:lpstr>
      <vt:lpstr>PowerPoint Presentation</vt:lpstr>
      <vt:lpstr>Cache Basics</vt:lpstr>
      <vt:lpstr>Simplest Cache: Direct  Mapped</vt:lpstr>
      <vt:lpstr>2 KB Direct Mapped Cache, 32B blocks</vt:lpstr>
      <vt:lpstr>Direct Mapped Cache</vt:lpstr>
      <vt:lpstr>Example</vt:lpstr>
      <vt:lpstr>Fully Associative</vt:lpstr>
      <vt:lpstr>Set Associative</vt:lpstr>
      <vt:lpstr>Two-way Set Associative Cache</vt:lpstr>
      <vt:lpstr>Disadvantage of Set Associative Cache</vt:lpstr>
      <vt:lpstr>Cache Size Equation</vt:lpstr>
      <vt:lpstr>Q1: Where can a block be placed in the upper level? </vt:lpstr>
      <vt:lpstr>Q2: How is a block found if it is in the upper level?</vt:lpstr>
      <vt:lpstr>Q3: Which block should be replaced on a miss?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Hamed Farbeh</dc:creator>
  <cp:lastModifiedBy>Hamed</cp:lastModifiedBy>
  <cp:revision>275</cp:revision>
  <dcterms:created xsi:type="dcterms:W3CDTF">2008-07-27T22:34:41Z</dcterms:created>
  <dcterms:modified xsi:type="dcterms:W3CDTF">2020-11-03T14:30:53Z</dcterms:modified>
</cp:coreProperties>
</file>